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83.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82.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9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5143500" cx="9144000"/>
  <p:notesSz cx="6858000" cy="9144000"/>
  <p:embeddedFontLst>
    <p:embeddedFont>
      <p:font typeface="Proxima Nova"/>
      <p:regular r:id="rId22"/>
      <p:bold r:id="rId23"/>
      <p:italic r:id="rId24"/>
      <p:boldItalic r:id="rId25"/>
    </p:embeddedFont>
    <p:embeddedFont>
      <p:font typeface="Roboto"/>
      <p:regular r:id="rId26"/>
      <p:bold r:id="rId27"/>
      <p:italic r:id="rId28"/>
      <p:boldItalic r:id="rId29"/>
    </p:embeddedFont>
    <p:embeddedFont>
      <p:font typeface="Lato"/>
      <p:regular r:id="rId30"/>
      <p:bold r:id="rId31"/>
      <p:italic r:id="rId32"/>
      <p:boldItalic r:id="rId33"/>
    </p:embeddedFont>
    <p:embeddedFont>
      <p:font typeface="Lato Black"/>
      <p:bold r:id="rId34"/>
      <p:boldItalic r:id="rId35"/>
    </p:embeddedFont>
    <p:embeddedFont>
      <p:font typeface="Open Sans"/>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510">
          <p15:clr>
            <a:srgbClr val="747775"/>
          </p15:clr>
        </p15:guide>
        <p15:guide id="2" pos="680">
          <p15:clr>
            <a:srgbClr val="747775"/>
          </p15:clr>
        </p15:guide>
      </p15:sldGuideLst>
    </p:ext>
    <p:ext uri="GoogleSlidesCustomDataVersion2">
      <go:slidesCustomData xmlns:go="http://customooxmlschemas.google.com/" r:id="rId40" roundtripDataSignature="AMtx7mhqV66KeIgpUHwiZTub/+o53gLXL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510"/>
        <p:guide pos="680"/>
      </p:guideLst>
    </p:cSldViewPr>
  </p:slideViewPr>
</p:viewPr>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4.xml"/><Relationship Id="rId22" Type="http://schemas.openxmlformats.org/officeDocument/2006/relationships/font" Target="fonts/ProximaNova-regular.fntdata"/><Relationship Id="rId21" Type="http://schemas.openxmlformats.org/officeDocument/2006/relationships/slide" Target="slides/slide15.xml"/><Relationship Id="rId24" Type="http://schemas.openxmlformats.org/officeDocument/2006/relationships/font" Target="fonts/ProximaNova-italic.fntdata"/><Relationship Id="rId23" Type="http://schemas.openxmlformats.org/officeDocument/2006/relationships/font" Target="fonts/ProximaNova-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Roboto-regular.fntdata"/><Relationship Id="rId25" Type="http://schemas.openxmlformats.org/officeDocument/2006/relationships/font" Target="fonts/ProximaNova-boldItalic.fntdata"/><Relationship Id="rId28" Type="http://schemas.openxmlformats.org/officeDocument/2006/relationships/font" Target="fonts/Roboto-italic.fntdata"/><Relationship Id="rId27" Type="http://schemas.openxmlformats.org/officeDocument/2006/relationships/font" Target="fonts/Roboto-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oboto-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Lato-bold.fntdata"/><Relationship Id="rId30" Type="http://schemas.openxmlformats.org/officeDocument/2006/relationships/font" Target="fonts/Lato-regular.fntdata"/><Relationship Id="rId11" Type="http://schemas.openxmlformats.org/officeDocument/2006/relationships/slide" Target="slides/slide5.xml"/><Relationship Id="rId33" Type="http://schemas.openxmlformats.org/officeDocument/2006/relationships/font" Target="fonts/Lato-boldItalic.fntdata"/><Relationship Id="rId10" Type="http://schemas.openxmlformats.org/officeDocument/2006/relationships/slide" Target="slides/slide4.xml"/><Relationship Id="rId32" Type="http://schemas.openxmlformats.org/officeDocument/2006/relationships/font" Target="fonts/Lato-italic.fntdata"/><Relationship Id="rId13" Type="http://schemas.openxmlformats.org/officeDocument/2006/relationships/slide" Target="slides/slide7.xml"/><Relationship Id="rId35" Type="http://schemas.openxmlformats.org/officeDocument/2006/relationships/font" Target="fonts/LatoBlack-boldItalic.fntdata"/><Relationship Id="rId12" Type="http://schemas.openxmlformats.org/officeDocument/2006/relationships/slide" Target="slides/slide6.xml"/><Relationship Id="rId34" Type="http://schemas.openxmlformats.org/officeDocument/2006/relationships/font" Target="fonts/LatoBlack-bold.fntdata"/><Relationship Id="rId15" Type="http://schemas.openxmlformats.org/officeDocument/2006/relationships/slide" Target="slides/slide9.xml"/><Relationship Id="rId37" Type="http://schemas.openxmlformats.org/officeDocument/2006/relationships/font" Target="fonts/OpenSans-bold.fntdata"/><Relationship Id="rId14" Type="http://schemas.openxmlformats.org/officeDocument/2006/relationships/slide" Target="slides/slide8.xml"/><Relationship Id="rId36" Type="http://schemas.openxmlformats.org/officeDocument/2006/relationships/font" Target="fonts/OpenSans-regular.fntdata"/><Relationship Id="rId17" Type="http://schemas.openxmlformats.org/officeDocument/2006/relationships/slide" Target="slides/slide11.xml"/><Relationship Id="rId39" Type="http://schemas.openxmlformats.org/officeDocument/2006/relationships/font" Target="fonts/OpenSans-boldItalic.fntdata"/><Relationship Id="rId16" Type="http://schemas.openxmlformats.org/officeDocument/2006/relationships/slide" Target="slides/slide10.xml"/><Relationship Id="rId38" Type="http://schemas.openxmlformats.org/officeDocument/2006/relationships/font" Target="fonts/OpenSans-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W1SXqk-RsGl6NukHEQZpSdgwZ5an0OYj?usp=drive_link"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W1SXqk-RsGl6NukHEQZpSdgwZ5an0OYj?usp=drive_link"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VKbXtirOq6yjjlnTG8EUgOxaOCdDT6WM?usp=drive_link"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Ygo4fdRuWPZQjHwfjat02BpqozhoPOV_"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RwrehN3FQL9J-bddoQWETtwQBQIootrL"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6vT34Wb3CmJsNaL5ed858HizfPw0aGmW?usp=drive_link"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l0hS1iZD41BnjOnslsYhM-LDTdOzj4gP?usp=drive_link"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KbTdaPXZLDdLmNwI5p2bSeCzCv4Xiigg"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U5gRqNuN7TB50PjpQ8O87Edj-rKbifLy?usp=drive_link"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drive/folders/1tm1QgyyFZGfBhV8PBfl0mF8_rqH3lJXg"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3" name="Google Shape;323;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3648bef02a0_0_36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pt-BR">
                <a:solidFill>
                  <a:schemeClr val="dk1"/>
                </a:solidFill>
              </a:rPr>
              <a:t>ARTE NO DRIVE: </a:t>
            </a:r>
            <a:r>
              <a:rPr lang="pt-BR" u="sng">
                <a:solidFill>
                  <a:schemeClr val="hlink"/>
                </a:solidFill>
                <a:hlinkClick r:id="rId2"/>
              </a:rPr>
              <a:t>https://drive.google.com/drive/folders/1W1SXqk-RsGl6NukHEQZpSdgwZ5an0OYj?usp=drive_link</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p:txBody>
      </p:sp>
      <p:sp>
        <p:nvSpPr>
          <p:cNvPr id="416" name="Google Shape;416;g3648bef02a0_0_3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g3648bef02a0_0_37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t-BR">
                <a:solidFill>
                  <a:schemeClr val="dk1"/>
                </a:solidFill>
              </a:rPr>
              <a:t>ARTE NO DRIVE: </a:t>
            </a:r>
            <a:r>
              <a:rPr lang="pt-BR" u="sng">
                <a:solidFill>
                  <a:schemeClr val="hlink"/>
                </a:solidFill>
                <a:hlinkClick r:id="rId2"/>
              </a:rPr>
              <a:t>https://drive.google.com/drive/folders/1W1SXqk-RsGl6NukHEQZpSdgwZ5an0OYj?usp=drive_link</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p:txBody>
      </p:sp>
      <p:sp>
        <p:nvSpPr>
          <p:cNvPr id="426" name="Google Shape;426;g3648bef02a0_0_37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g3648bef02a0_0_38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pt-BR">
                <a:solidFill>
                  <a:schemeClr val="dk1"/>
                </a:solidFill>
              </a:rPr>
              <a:t>ARTE NO DRIVE: </a:t>
            </a:r>
            <a:r>
              <a:rPr lang="pt-BR" u="sng">
                <a:solidFill>
                  <a:schemeClr val="hlink"/>
                </a:solidFill>
                <a:hlinkClick r:id="rId2"/>
              </a:rPr>
              <a:t>https://drive.google.com/drive/folders/1VKbXtirOq6yjjlnTG8EUgOxaOCdDT6WM?usp=drive_link</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SzPts val="1100"/>
              <a:buNone/>
            </a:pPr>
            <a:r>
              <a:t/>
            </a:r>
            <a:endParaRPr/>
          </a:p>
        </p:txBody>
      </p:sp>
      <p:sp>
        <p:nvSpPr>
          <p:cNvPr id="436" name="Google Shape;436;g3648bef02a0_0_38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g3648bef02a0_0_39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t-BR" u="sng">
                <a:solidFill>
                  <a:schemeClr val="hlink"/>
                </a:solidFill>
                <a:hlinkClick r:id="rId2"/>
              </a:rPr>
              <a:t>https://drive.google.com/drive/folders/1Ygo4fdRuWPZQjHwfjat02BpqozhoPOV_</a:t>
            </a:r>
            <a:endParaRPr/>
          </a:p>
          <a:p>
            <a:pPr indent="0" lvl="0" marL="0" rtl="0" algn="l">
              <a:lnSpc>
                <a:spcPct val="100000"/>
              </a:lnSpc>
              <a:spcBef>
                <a:spcPts val="0"/>
              </a:spcBef>
              <a:spcAft>
                <a:spcPts val="0"/>
              </a:spcAft>
              <a:buSzPts val="1100"/>
              <a:buNone/>
            </a:pPr>
            <a:r>
              <a:t/>
            </a:r>
            <a:endParaRPr/>
          </a:p>
        </p:txBody>
      </p:sp>
      <p:sp>
        <p:nvSpPr>
          <p:cNvPr id="450" name="Google Shape;450;g3648bef02a0_0_39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3648bef02a0_0_40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t-BR" u="sng">
                <a:solidFill>
                  <a:schemeClr val="hlink"/>
                </a:solidFill>
                <a:hlinkClick r:id="rId2"/>
              </a:rPr>
              <a:t>https://drive.google.com/drive/folders/1RwrehN3FQL9J-bddoQWETtwQBQIootrL</a:t>
            </a:r>
            <a:endParaRPr/>
          </a:p>
          <a:p>
            <a:pPr indent="0" lvl="0" marL="0" rtl="0" algn="l">
              <a:lnSpc>
                <a:spcPct val="100000"/>
              </a:lnSpc>
              <a:spcBef>
                <a:spcPts val="0"/>
              </a:spcBef>
              <a:spcAft>
                <a:spcPts val="0"/>
              </a:spcAft>
              <a:buSzPts val="1100"/>
              <a:buNone/>
            </a:pPr>
            <a:r>
              <a:t/>
            </a:r>
            <a:endParaRPr/>
          </a:p>
        </p:txBody>
      </p:sp>
      <p:sp>
        <p:nvSpPr>
          <p:cNvPr id="459" name="Google Shape;459;g3648bef02a0_0_40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3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8" name="Google Shape;468;p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3648bef02a0_0_28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0" name="Google Shape;330;g3648bef02a0_0_28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3648bef02a0_0_2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5" name="Google Shape;335;g3648bef02a0_0_2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3648bef02a0_0_29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t-BR"/>
              <a:t>Arte no drive: </a:t>
            </a:r>
            <a:r>
              <a:rPr lang="pt-BR" u="sng">
                <a:solidFill>
                  <a:schemeClr val="hlink"/>
                </a:solidFill>
                <a:hlinkClick r:id="rId2"/>
              </a:rPr>
              <a:t>https://drive.google.com/drive/folders/16vT34Wb3CmJsNaL5ed858HizfPw0aGmW?usp=drive_link</a:t>
            </a:r>
            <a:br>
              <a:rPr lang="pt-BR"/>
            </a:br>
            <a:endParaRPr/>
          </a:p>
        </p:txBody>
      </p:sp>
      <p:sp>
        <p:nvSpPr>
          <p:cNvPr id="340" name="Google Shape;340;g3648bef02a0_0_29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3648bef02a0_0_30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t-BR">
                <a:solidFill>
                  <a:schemeClr val="dk1"/>
                </a:solidFill>
              </a:rPr>
              <a:t>Arte no drive:</a:t>
            </a:r>
            <a:r>
              <a:rPr lang="pt-BR" u="sng">
                <a:solidFill>
                  <a:schemeClr val="hlink"/>
                </a:solidFill>
                <a:hlinkClick r:id="rId2"/>
              </a:rPr>
              <a:t>https://drive.google.com/drive/folders/1l0hS1iZD41BnjOnslsYhM-LDTdOzj4gP?usp=drive_link</a:t>
            </a:r>
            <a:endParaRPr/>
          </a:p>
        </p:txBody>
      </p:sp>
      <p:sp>
        <p:nvSpPr>
          <p:cNvPr id="351" name="Google Shape;351;g3648bef02a0_0_30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3648bef02a0_0_31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t-BR" u="sng">
                <a:solidFill>
                  <a:schemeClr val="hlink"/>
                </a:solidFill>
                <a:hlinkClick r:id="rId2"/>
              </a:rPr>
              <a:t>https://drive.google.com/drive/folders/1KbTdaPXZLDdLmNwI5p2bSeCzCv4Xiigg</a:t>
            </a:r>
            <a:endParaRPr/>
          </a:p>
          <a:p>
            <a:pPr indent="0" lvl="0" marL="0" rtl="0" algn="l">
              <a:lnSpc>
                <a:spcPct val="100000"/>
              </a:lnSpc>
              <a:spcBef>
                <a:spcPts val="0"/>
              </a:spcBef>
              <a:spcAft>
                <a:spcPts val="0"/>
              </a:spcAft>
              <a:buSzPts val="1100"/>
              <a:buNone/>
            </a:pPr>
            <a:r>
              <a:t/>
            </a:r>
            <a:endParaRPr/>
          </a:p>
        </p:txBody>
      </p:sp>
      <p:sp>
        <p:nvSpPr>
          <p:cNvPr id="361" name="Google Shape;361;g3648bef02a0_0_3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3648bef02a0_0_3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7" name="Google Shape;377;g3648bef02a0_0_3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t-BR" u="sng">
                <a:solidFill>
                  <a:schemeClr val="hlink"/>
                </a:solidFill>
                <a:hlinkClick r:id="rId2"/>
              </a:rPr>
              <a:t>https://drive.google.com/drive/folders/1U5gRqNuN7TB50PjpQ8O87Edj-rKbifLy?usp=drive_link</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3648bef02a0_0_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5" name="Google Shape;395;g3648bef02a0_0_3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t-BR" u="sng">
                <a:solidFill>
                  <a:schemeClr val="hlink"/>
                </a:solidFill>
                <a:hlinkClick r:id="rId2"/>
              </a:rPr>
              <a:t>https://drive.google.com/drive/folders/1tm1QgyyFZGfBhV8PBfl0mF8_rqH3lJXg</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g3648bef02a0_0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4" name="Google Shape;404;g3648bef02a0_0_3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1.png"/><Relationship Id="rId4" Type="http://schemas.openxmlformats.org/officeDocument/2006/relationships/image" Target="../media/image1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9.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5.png"/><Relationship Id="rId3"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3.png"/><Relationship Id="rId3" Type="http://schemas.openxmlformats.org/officeDocument/2006/relationships/image" Target="../media/image9.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9.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 Id="rId3"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jpg"/><Relationship Id="rId3"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8.png"/><Relationship Id="rId4" Type="http://schemas.openxmlformats.org/officeDocument/2006/relationships/image" Target="../media/image16.png"/><Relationship Id="rId5"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jpg"/><Relationship Id="rId3"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jpg"/><Relationship Id="rId3" Type="http://schemas.openxmlformats.org/officeDocument/2006/relationships/image" Target="../media/image9.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jpg"/><Relationship Id="rId3" Type="http://schemas.openxmlformats.org/officeDocument/2006/relationships/image" Target="../media/image9.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jpg"/><Relationship Id="rId3"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9.jpg"/><Relationship Id="rId3" Type="http://schemas.openxmlformats.org/officeDocument/2006/relationships/image" Target="../media/image9.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jpg"/><Relationship Id="rId3"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8.jpg"/><Relationship Id="rId3" Type="http://schemas.openxmlformats.org/officeDocument/2006/relationships/image" Target="../media/image9.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jpg"/><Relationship Id="rId3" Type="http://schemas.openxmlformats.org/officeDocument/2006/relationships/image" Target="../media/image9.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9.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 Id="rId3"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6.png"/><Relationship Id="rId3" Type="http://schemas.openxmlformats.org/officeDocument/2006/relationships/image" Target="../media/image9.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4.png"/><Relationship Id="rId3" Type="http://schemas.openxmlformats.org/officeDocument/2006/relationships/image" Target="../media/image9.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30.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 Id="rId3" Type="http://schemas.openxmlformats.org/officeDocument/2006/relationships/image" Target="../media/image11.png"/><Relationship Id="rId4" Type="http://schemas.openxmlformats.org/officeDocument/2006/relationships/image" Target="../media/image16.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 Id="rId3" Type="http://schemas.openxmlformats.org/officeDocument/2006/relationships/image" Target="../media/image8.png"/><Relationship Id="rId4" Type="http://schemas.openxmlformats.org/officeDocument/2006/relationships/image" Target="../media/image16.png"/><Relationship Id="rId5"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9.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9.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9.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9.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9.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5.png"/><Relationship Id="rId3" Type="http://schemas.openxmlformats.org/officeDocument/2006/relationships/image" Target="../media/image9.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9.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2.png"/><Relationship Id="rId3" Type="http://schemas.openxmlformats.org/officeDocument/2006/relationships/image" Target="../media/image9.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3.png"/><Relationship Id="rId3"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9.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8.png"/><Relationship Id="rId3" Type="http://schemas.openxmlformats.org/officeDocument/2006/relationships/image" Target="../media/image9.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2.png"/><Relationship Id="rId3" Type="http://schemas.openxmlformats.org/officeDocument/2006/relationships/image" Target="../media/image9.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jpg"/><Relationship Id="rId3" Type="http://schemas.openxmlformats.org/officeDocument/2006/relationships/image" Target="../media/image9.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7.jpg"/><Relationship Id="rId3" Type="http://schemas.openxmlformats.org/officeDocument/2006/relationships/image" Target="../media/image9.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7.jpg"/><Relationship Id="rId3" Type="http://schemas.openxmlformats.org/officeDocument/2006/relationships/image" Target="../media/image9.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jpg"/><Relationship Id="rId3" Type="http://schemas.openxmlformats.org/officeDocument/2006/relationships/image" Target="../media/image9.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6.jpg"/><Relationship Id="rId3" Type="http://schemas.openxmlformats.org/officeDocument/2006/relationships/image" Target="../media/image9.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9.jpg"/><Relationship Id="rId3" Type="http://schemas.openxmlformats.org/officeDocument/2006/relationships/image" Target="../media/image9.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9.jpg"/><Relationship Id="rId3"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8.jpg"/><Relationship Id="rId3" Type="http://schemas.openxmlformats.org/officeDocument/2006/relationships/image" Target="../media/image9.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jpg"/><Relationship Id="rId3" Type="http://schemas.openxmlformats.org/officeDocument/2006/relationships/image" Target="../media/image9.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jpg"/><Relationship Id="rId3" Type="http://schemas.openxmlformats.org/officeDocument/2006/relationships/image" Target="../media/image9.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0.png"/><Relationship Id="rId3" Type="http://schemas.openxmlformats.org/officeDocument/2006/relationships/image" Target="../media/image9.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6.png"/><Relationship Id="rId3" Type="http://schemas.openxmlformats.org/officeDocument/2006/relationships/image" Target="../media/image9.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4.png"/><Relationship Id="rId3" Type="http://schemas.openxmlformats.org/officeDocument/2006/relationships/image" Target="../media/image9.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30.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lide de Título">
  <p:cSld name="2_Slide de Título">
    <p:spTree>
      <p:nvGrpSpPr>
        <p:cNvPr id="9" name="Shape 9"/>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7_Slide de Título">
  <p:cSld name="27_Slide de Título">
    <p:bg>
      <p:bgPr>
        <a:solidFill>
          <a:schemeClr val="accent5"/>
        </a:solidFill>
      </p:bgPr>
    </p:bg>
    <p:spTree>
      <p:nvGrpSpPr>
        <p:cNvPr id="44" name="Shape 44"/>
        <p:cNvGrpSpPr/>
        <p:nvPr/>
      </p:nvGrpSpPr>
      <p:grpSpPr>
        <a:xfrm>
          <a:off x="0" y="0"/>
          <a:ext cx="0" cy="0"/>
          <a:chOff x="0" y="0"/>
          <a:chExt cx="0" cy="0"/>
        </a:xfrm>
      </p:grpSpPr>
      <p:pic>
        <p:nvPicPr>
          <p:cNvPr id="45" name="Google Shape;45;p47"/>
          <p:cNvPicPr preferRelativeResize="0"/>
          <p:nvPr/>
        </p:nvPicPr>
        <p:blipFill rotWithShape="1">
          <a:blip r:embed="rId2">
            <a:alphaModFix/>
          </a:blip>
          <a:srcRect b="14071" l="6252" r="0" t="31296"/>
          <a:stretch/>
        </p:blipFill>
        <p:spPr>
          <a:xfrm>
            <a:off x="571500" y="1609726"/>
            <a:ext cx="8572500" cy="2809877"/>
          </a:xfrm>
          <a:prstGeom prst="rect">
            <a:avLst/>
          </a:prstGeom>
          <a:noFill/>
          <a:ln>
            <a:noFill/>
          </a:ln>
        </p:spPr>
      </p:pic>
      <p:sp>
        <p:nvSpPr>
          <p:cNvPr id="46" name="Google Shape;46;p47"/>
          <p:cNvSpPr/>
          <p:nvPr/>
        </p:nvSpPr>
        <p:spPr>
          <a:xfrm>
            <a:off x="571500" y="1609726"/>
            <a:ext cx="8953500" cy="2809800"/>
          </a:xfrm>
          <a:prstGeom prst="rect">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Open Sans"/>
              <a:ea typeface="Open Sans"/>
              <a:cs typeface="Open Sans"/>
              <a:sym typeface="Open San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6_Slide de Título">
  <p:cSld name="26_Slide de Título">
    <p:bg>
      <p:bgPr>
        <a:solidFill>
          <a:schemeClr val="accent1"/>
        </a:solidFill>
      </p:bgPr>
    </p:bg>
    <p:spTree>
      <p:nvGrpSpPr>
        <p:cNvPr id="47" name="Shape 47"/>
        <p:cNvGrpSpPr/>
        <p:nvPr/>
      </p:nvGrpSpPr>
      <p:grpSpPr>
        <a:xfrm>
          <a:off x="0" y="0"/>
          <a:ext cx="0" cy="0"/>
          <a:chOff x="0" y="0"/>
          <a:chExt cx="0" cy="0"/>
        </a:xfrm>
      </p:grpSpPr>
      <p:pic>
        <p:nvPicPr>
          <p:cNvPr id="48" name="Google Shape;48;p48"/>
          <p:cNvPicPr preferRelativeResize="0"/>
          <p:nvPr/>
        </p:nvPicPr>
        <p:blipFill rotWithShape="1">
          <a:blip r:embed="rId2">
            <a:alphaModFix/>
          </a:blip>
          <a:srcRect b="14071" l="6252" r="0" t="31296"/>
          <a:stretch/>
        </p:blipFill>
        <p:spPr>
          <a:xfrm>
            <a:off x="571500" y="1609726"/>
            <a:ext cx="8572500" cy="2809877"/>
          </a:xfrm>
          <a:prstGeom prst="rect">
            <a:avLst/>
          </a:prstGeom>
          <a:noFill/>
          <a:ln>
            <a:noFill/>
          </a:ln>
        </p:spPr>
      </p:pic>
      <p:sp>
        <p:nvSpPr>
          <p:cNvPr id="49" name="Google Shape;49;p48"/>
          <p:cNvSpPr/>
          <p:nvPr/>
        </p:nvSpPr>
        <p:spPr>
          <a:xfrm>
            <a:off x="571500" y="1609726"/>
            <a:ext cx="8953500" cy="2809800"/>
          </a:xfrm>
          <a:prstGeom prst="rect">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Open Sans"/>
              <a:ea typeface="Open Sans"/>
              <a:cs typeface="Open Sans"/>
              <a:sym typeface="Open San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de Título">
  <p:cSld name="Slide de Título">
    <p:spTree>
      <p:nvGrpSpPr>
        <p:cNvPr id="50" name="Shape 50"/>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Slide de Título">
  <p:cSld name="6_Slide de Título">
    <p:spTree>
      <p:nvGrpSpPr>
        <p:cNvPr id="51" name="Shape 51"/>
        <p:cNvGrpSpPr/>
        <p:nvPr/>
      </p:nvGrpSpPr>
      <p:grpSpPr>
        <a:xfrm>
          <a:off x="0" y="0"/>
          <a:ext cx="0" cy="0"/>
          <a:chOff x="0" y="0"/>
          <a:chExt cx="0" cy="0"/>
        </a:xfrm>
      </p:grpSpPr>
      <p:pic>
        <p:nvPicPr>
          <p:cNvPr id="52" name="Google Shape;52;p51"/>
          <p:cNvPicPr preferRelativeResize="0"/>
          <p:nvPr/>
        </p:nvPicPr>
        <p:blipFill rotWithShape="1">
          <a:blip r:embed="rId2">
            <a:alphaModFix/>
          </a:blip>
          <a:srcRect b="0" l="0" r="0" t="0"/>
          <a:stretch/>
        </p:blipFill>
        <p:spPr>
          <a:xfrm>
            <a:off x="1580" y="2058"/>
            <a:ext cx="9144000" cy="5143500"/>
          </a:xfrm>
          <a:prstGeom prst="rect">
            <a:avLst/>
          </a:prstGeom>
          <a:noFill/>
          <a:ln>
            <a:noFill/>
          </a:ln>
        </p:spPr>
      </p:pic>
      <p:sp>
        <p:nvSpPr>
          <p:cNvPr id="53" name="Google Shape;53;p51"/>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54" name="Google Shape;54;p51"/>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Slide de Título">
  <p:cSld name="8_Slide de Título">
    <p:spTree>
      <p:nvGrpSpPr>
        <p:cNvPr id="55" name="Shape 55"/>
        <p:cNvGrpSpPr/>
        <p:nvPr/>
      </p:nvGrpSpPr>
      <p:grpSpPr>
        <a:xfrm>
          <a:off x="0" y="0"/>
          <a:ext cx="0" cy="0"/>
          <a:chOff x="0" y="0"/>
          <a:chExt cx="0" cy="0"/>
        </a:xfrm>
      </p:grpSpPr>
      <p:pic>
        <p:nvPicPr>
          <p:cNvPr id="56" name="Google Shape;56;p52"/>
          <p:cNvPicPr preferRelativeResize="0"/>
          <p:nvPr/>
        </p:nvPicPr>
        <p:blipFill rotWithShape="1">
          <a:blip r:embed="rId2">
            <a:alphaModFix/>
          </a:blip>
          <a:srcRect b="0" l="0" r="0" t="0"/>
          <a:stretch/>
        </p:blipFill>
        <p:spPr>
          <a:xfrm>
            <a:off x="3024" y="762"/>
            <a:ext cx="9158400" cy="5151600"/>
          </a:xfrm>
          <a:prstGeom prst="rect">
            <a:avLst/>
          </a:prstGeom>
          <a:noFill/>
          <a:ln>
            <a:noFill/>
          </a:ln>
        </p:spPr>
      </p:pic>
      <p:sp>
        <p:nvSpPr>
          <p:cNvPr id="57" name="Google Shape;57;p52"/>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58" name="Google Shape;58;p52"/>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5_Slide de Título">
  <p:cSld name="25_Slide de Título">
    <p:bg>
      <p:bgPr>
        <a:solidFill>
          <a:schemeClr val="accent5"/>
        </a:solidFill>
      </p:bgPr>
    </p:bg>
    <p:spTree>
      <p:nvGrpSpPr>
        <p:cNvPr id="59" name="Shape 59"/>
        <p:cNvGrpSpPr/>
        <p:nvPr/>
      </p:nvGrpSpPr>
      <p:grpSpPr>
        <a:xfrm>
          <a:off x="0" y="0"/>
          <a:ext cx="0" cy="0"/>
          <a:chOff x="0" y="0"/>
          <a:chExt cx="0" cy="0"/>
        </a:xfrm>
      </p:grpSpPr>
      <p:pic>
        <p:nvPicPr>
          <p:cNvPr id="60" name="Google Shape;60;p53"/>
          <p:cNvPicPr preferRelativeResize="0"/>
          <p:nvPr/>
        </p:nvPicPr>
        <p:blipFill rotWithShape="1">
          <a:blip r:embed="rId2">
            <a:alphaModFix/>
          </a:blip>
          <a:srcRect b="85275" l="0" r="0" t="-1"/>
          <a:stretch/>
        </p:blipFill>
        <p:spPr>
          <a:xfrm>
            <a:off x="0" y="0"/>
            <a:ext cx="9144000" cy="75740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3_Slide de Título">
  <p:cSld name="23_Slide de Título">
    <p:bg>
      <p:bgPr>
        <a:solidFill>
          <a:schemeClr val="accent1"/>
        </a:solidFill>
      </p:bgPr>
    </p:bg>
    <p:spTree>
      <p:nvGrpSpPr>
        <p:cNvPr id="61" name="Shape 61"/>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Slide de Título">
  <p:cSld name="10_Slide de Título">
    <p:spTree>
      <p:nvGrpSpPr>
        <p:cNvPr id="62" name="Shape 62"/>
        <p:cNvGrpSpPr/>
        <p:nvPr/>
      </p:nvGrpSpPr>
      <p:grpSpPr>
        <a:xfrm>
          <a:off x="0" y="0"/>
          <a:ext cx="0" cy="0"/>
          <a:chOff x="0" y="0"/>
          <a:chExt cx="0" cy="0"/>
        </a:xfrm>
      </p:grpSpPr>
      <p:pic>
        <p:nvPicPr>
          <p:cNvPr id="63" name="Google Shape;63;p55"/>
          <p:cNvPicPr preferRelativeResize="0"/>
          <p:nvPr/>
        </p:nvPicPr>
        <p:blipFill rotWithShape="1">
          <a:blip r:embed="rId2">
            <a:alphaModFix/>
          </a:blip>
          <a:srcRect b="0" l="0" r="0" t="0"/>
          <a:stretch/>
        </p:blipFill>
        <p:spPr>
          <a:xfrm>
            <a:off x="1496" y="1496"/>
            <a:ext cx="9144000" cy="5143500"/>
          </a:xfrm>
          <a:prstGeom prst="rect">
            <a:avLst/>
          </a:prstGeom>
          <a:noFill/>
          <a:ln>
            <a:noFill/>
          </a:ln>
        </p:spPr>
      </p:pic>
      <p:sp>
        <p:nvSpPr>
          <p:cNvPr id="64" name="Google Shape;64;p55"/>
          <p:cNvSpPr/>
          <p:nvPr/>
        </p:nvSpPr>
        <p:spPr>
          <a:xfrm>
            <a:off x="2074545"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65" name="Google Shape;65;p55"/>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Slide de Título">
  <p:cSld name="17_Slide de Título">
    <p:bg>
      <p:bgPr>
        <a:solidFill>
          <a:schemeClr val="accent1"/>
        </a:solidFill>
      </p:bgPr>
    </p:bg>
    <p:spTree>
      <p:nvGrpSpPr>
        <p:cNvPr id="66" name="Shape 66"/>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4_Slide de Título">
  <p:cSld name="24_Slide de Título">
    <p:bg>
      <p:bgPr>
        <a:solidFill>
          <a:schemeClr val="accent4"/>
        </a:solidFill>
      </p:bgPr>
    </p:bg>
    <p:spTree>
      <p:nvGrpSpPr>
        <p:cNvPr id="67" name="Shape 67"/>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TITLE_AND_BODY_1">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41"/>
          <p:cNvSpPr txBox="1"/>
          <p:nvPr>
            <p:ph idx="12" type="sldNum"/>
          </p:nvPr>
        </p:nvSpPr>
        <p:spPr>
          <a:xfrm>
            <a:off x="4500562" y="4905375"/>
            <a:ext cx="138300" cy="146100"/>
          </a:xfrm>
          <a:prstGeom prst="rect">
            <a:avLst/>
          </a:prstGeom>
          <a:noFill/>
          <a:ln>
            <a:noFill/>
          </a:ln>
        </p:spPr>
        <p:txBody>
          <a:bodyPr anchorCtr="0" anchor="b"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1pPr>
            <a:lvl2pPr indent="0" lvl="1" marL="0" marR="0" rtl="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2pPr>
            <a:lvl3pPr indent="0" lvl="2" marL="0" marR="0" rtl="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3pPr>
            <a:lvl4pPr indent="0" lvl="3" marL="0" marR="0" rtl="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4pPr>
            <a:lvl5pPr indent="0" lvl="4" marL="0" marR="0" rtl="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5pPr>
            <a:lvl6pPr indent="0" lvl="5" marL="0" marR="0" rtl="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6pPr>
            <a:lvl7pPr indent="0" lvl="6" marL="0" marR="0" rtl="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7pPr>
            <a:lvl8pPr indent="0" lvl="7" marL="0" marR="0" rtl="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8pPr>
            <a:lvl9pPr indent="0" lvl="8" marL="0" marR="0" rtl="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pt-BR"/>
              <a:t>‹#›</a:t>
            </a:fld>
            <a:endParaRPr sz="500"/>
          </a:p>
        </p:txBody>
      </p:sp>
      <p:grpSp>
        <p:nvGrpSpPr>
          <p:cNvPr id="12" name="Google Shape;12;p41"/>
          <p:cNvGrpSpPr/>
          <p:nvPr/>
        </p:nvGrpSpPr>
        <p:grpSpPr>
          <a:xfrm>
            <a:off x="-725117" y="0"/>
            <a:ext cx="9869117" cy="5143500"/>
            <a:chOff x="-725117" y="0"/>
            <a:chExt cx="9869117" cy="5143500"/>
          </a:xfrm>
        </p:grpSpPr>
        <p:sp>
          <p:nvSpPr>
            <p:cNvPr id="13" name="Google Shape;13;p41"/>
            <p:cNvSpPr/>
            <p:nvPr/>
          </p:nvSpPr>
          <p:spPr>
            <a:xfrm>
              <a:off x="0" y="0"/>
              <a:ext cx="9144000" cy="5143500"/>
            </a:xfrm>
            <a:prstGeom prst="rect">
              <a:avLst/>
            </a:prstGeom>
            <a:solidFill>
              <a:srgbClr val="CFAE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4" name="Google Shape;14;p41"/>
            <p:cNvPicPr preferRelativeResize="0"/>
            <p:nvPr/>
          </p:nvPicPr>
          <p:blipFill rotWithShape="1">
            <a:blip r:embed="rId3">
              <a:alphaModFix/>
            </a:blip>
            <a:srcRect b="0" l="0" r="0" t="0"/>
            <a:stretch/>
          </p:blipFill>
          <p:spPr>
            <a:xfrm>
              <a:off x="-725117" y="1150940"/>
              <a:ext cx="2707481" cy="2707481"/>
            </a:xfrm>
            <a:prstGeom prst="rect">
              <a:avLst/>
            </a:prstGeom>
            <a:noFill/>
            <a:ln>
              <a:noFill/>
            </a:ln>
          </p:spPr>
        </p:pic>
      </p:grpSp>
      <p:pic>
        <p:nvPicPr>
          <p:cNvPr id="15" name="Google Shape;15;p41" title="Prancheta 1.png"/>
          <p:cNvPicPr preferRelativeResize="0"/>
          <p:nvPr/>
        </p:nvPicPr>
        <p:blipFill rotWithShape="1">
          <a:blip r:embed="rId4">
            <a:alphaModFix/>
          </a:blip>
          <a:srcRect b="0" l="0" r="0" t="0"/>
          <a:stretch/>
        </p:blipFill>
        <p:spPr>
          <a:xfrm>
            <a:off x="8217375" y="183075"/>
            <a:ext cx="748652" cy="240901"/>
          </a:xfrm>
          <a:prstGeom prst="rect">
            <a:avLst/>
          </a:prstGeom>
          <a:noFill/>
          <a:ln>
            <a:noFill/>
          </a:ln>
        </p:spPr>
      </p:pic>
      <p:pic>
        <p:nvPicPr>
          <p:cNvPr id="16" name="Google Shape;16;p41" title="Ativo 1@4x.png"/>
          <p:cNvPicPr preferRelativeResize="0"/>
          <p:nvPr/>
        </p:nvPicPr>
        <p:blipFill rotWithShape="1">
          <a:blip r:embed="rId2">
            <a:alphaModFix/>
          </a:blip>
          <a:srcRect b="0" l="0" r="0" t="0"/>
          <a:stretch/>
        </p:blipFill>
        <p:spPr>
          <a:xfrm>
            <a:off x="171653" y="4346303"/>
            <a:ext cx="914399" cy="690176"/>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Slide de Título 1">
  <p:cSld name="16_Slide de Título_1">
    <p:spTree>
      <p:nvGrpSpPr>
        <p:cNvPr id="68" name="Shape 68"/>
        <p:cNvGrpSpPr/>
        <p:nvPr/>
      </p:nvGrpSpPr>
      <p:grpSpPr>
        <a:xfrm>
          <a:off x="0" y="0"/>
          <a:ext cx="0" cy="0"/>
          <a:chOff x="0" y="0"/>
          <a:chExt cx="0" cy="0"/>
        </a:xfrm>
      </p:grpSpPr>
      <p:pic>
        <p:nvPicPr>
          <p:cNvPr id="69" name="Google Shape;69;p58"/>
          <p:cNvPicPr preferRelativeResize="0"/>
          <p:nvPr/>
        </p:nvPicPr>
        <p:blipFill rotWithShape="1">
          <a:blip r:embed="rId2">
            <a:alphaModFix/>
          </a:blip>
          <a:srcRect b="0" l="0" r="0" t="0"/>
          <a:stretch/>
        </p:blipFill>
        <p:spPr>
          <a:xfrm>
            <a:off x="1853" y="2353"/>
            <a:ext cx="9144000" cy="5143500"/>
          </a:xfrm>
          <a:prstGeom prst="rect">
            <a:avLst/>
          </a:prstGeom>
          <a:noFill/>
          <a:ln>
            <a:noFill/>
          </a:ln>
        </p:spPr>
      </p:pic>
      <p:sp>
        <p:nvSpPr>
          <p:cNvPr id="70" name="Google Shape;70;p58"/>
          <p:cNvSpPr/>
          <p:nvPr/>
        </p:nvSpPr>
        <p:spPr>
          <a:xfrm>
            <a:off x="0" y="0"/>
            <a:ext cx="9144000" cy="5143500"/>
          </a:xfrm>
          <a:prstGeom prst="rect">
            <a:avLst/>
          </a:prstGeom>
          <a:solidFill>
            <a:schemeClr val="accent1">
              <a:alpha val="7333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71" name="Google Shape;71;p58"/>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Slide de Título">
  <p:cSld name="9_Slide de Título">
    <p:spTree>
      <p:nvGrpSpPr>
        <p:cNvPr id="72" name="Shape 72"/>
        <p:cNvGrpSpPr/>
        <p:nvPr/>
      </p:nvGrpSpPr>
      <p:grpSpPr>
        <a:xfrm>
          <a:off x="0" y="0"/>
          <a:ext cx="0" cy="0"/>
          <a:chOff x="0" y="0"/>
          <a:chExt cx="0" cy="0"/>
        </a:xfrm>
      </p:grpSpPr>
      <p:pic>
        <p:nvPicPr>
          <p:cNvPr id="73" name="Google Shape;73;p59"/>
          <p:cNvPicPr preferRelativeResize="0"/>
          <p:nvPr/>
        </p:nvPicPr>
        <p:blipFill rotWithShape="1">
          <a:blip r:embed="rId2">
            <a:alphaModFix/>
          </a:blip>
          <a:srcRect b="0" l="0" r="0" t="0"/>
          <a:stretch/>
        </p:blipFill>
        <p:spPr>
          <a:xfrm>
            <a:off x="1807" y="978"/>
            <a:ext cx="9144000" cy="5143500"/>
          </a:xfrm>
          <a:prstGeom prst="rect">
            <a:avLst/>
          </a:prstGeom>
          <a:noFill/>
          <a:ln>
            <a:noFill/>
          </a:ln>
        </p:spPr>
      </p:pic>
      <p:sp>
        <p:nvSpPr>
          <p:cNvPr id="74" name="Google Shape;74;p59"/>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75" name="Google Shape;75;p59"/>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Slide de Título">
  <p:cSld name="11_Slide de Título">
    <p:spTree>
      <p:nvGrpSpPr>
        <p:cNvPr id="76" name="Shape 76"/>
        <p:cNvGrpSpPr/>
        <p:nvPr/>
      </p:nvGrpSpPr>
      <p:grpSpPr>
        <a:xfrm>
          <a:off x="0" y="0"/>
          <a:ext cx="0" cy="0"/>
          <a:chOff x="0" y="0"/>
          <a:chExt cx="0" cy="0"/>
        </a:xfrm>
      </p:grpSpPr>
      <p:pic>
        <p:nvPicPr>
          <p:cNvPr id="77" name="Google Shape;77;p60"/>
          <p:cNvPicPr preferRelativeResize="0"/>
          <p:nvPr/>
        </p:nvPicPr>
        <p:blipFill rotWithShape="1">
          <a:blip r:embed="rId2">
            <a:alphaModFix/>
          </a:blip>
          <a:srcRect b="0" l="0" r="0" t="0"/>
          <a:stretch/>
        </p:blipFill>
        <p:spPr>
          <a:xfrm>
            <a:off x="1194" y="1466"/>
            <a:ext cx="9144000" cy="5143500"/>
          </a:xfrm>
          <a:prstGeom prst="rect">
            <a:avLst/>
          </a:prstGeom>
          <a:noFill/>
          <a:ln>
            <a:noFill/>
          </a:ln>
        </p:spPr>
      </p:pic>
      <p:sp>
        <p:nvSpPr>
          <p:cNvPr id="78" name="Google Shape;78;p60"/>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79" name="Google Shape;79;p60"/>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Slide de Título">
  <p:cSld name="15_Slide de Título">
    <p:spTree>
      <p:nvGrpSpPr>
        <p:cNvPr id="80" name="Shape 80"/>
        <p:cNvGrpSpPr/>
        <p:nvPr/>
      </p:nvGrpSpPr>
      <p:grpSpPr>
        <a:xfrm>
          <a:off x="0" y="0"/>
          <a:ext cx="0" cy="0"/>
          <a:chOff x="0" y="0"/>
          <a:chExt cx="0" cy="0"/>
        </a:xfrm>
      </p:grpSpPr>
      <p:pic>
        <p:nvPicPr>
          <p:cNvPr id="81" name="Google Shape;81;p61"/>
          <p:cNvPicPr preferRelativeResize="0"/>
          <p:nvPr/>
        </p:nvPicPr>
        <p:blipFill rotWithShape="1">
          <a:blip r:embed="rId2">
            <a:alphaModFix/>
          </a:blip>
          <a:srcRect b="0" l="0" r="0" t="0"/>
          <a:stretch/>
        </p:blipFill>
        <p:spPr>
          <a:xfrm>
            <a:off x="3751" y="1558"/>
            <a:ext cx="9144000" cy="5143500"/>
          </a:xfrm>
          <a:prstGeom prst="rect">
            <a:avLst/>
          </a:prstGeom>
          <a:noFill/>
          <a:ln>
            <a:noFill/>
          </a:ln>
        </p:spPr>
      </p:pic>
      <p:sp>
        <p:nvSpPr>
          <p:cNvPr id="82" name="Google Shape;82;p61"/>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83" name="Google Shape;83;p61"/>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Slide de Título">
  <p:cSld name="18_Slide de Título">
    <p:spTree>
      <p:nvGrpSpPr>
        <p:cNvPr id="84" name="Shape 84"/>
        <p:cNvGrpSpPr/>
        <p:nvPr/>
      </p:nvGrpSpPr>
      <p:grpSpPr>
        <a:xfrm>
          <a:off x="0" y="0"/>
          <a:ext cx="0" cy="0"/>
          <a:chOff x="0" y="0"/>
          <a:chExt cx="0" cy="0"/>
        </a:xfrm>
      </p:grpSpPr>
      <p:pic>
        <p:nvPicPr>
          <p:cNvPr id="85" name="Google Shape;85;p62"/>
          <p:cNvPicPr preferRelativeResize="0"/>
          <p:nvPr/>
        </p:nvPicPr>
        <p:blipFill rotWithShape="1">
          <a:blip r:embed="rId2">
            <a:alphaModFix/>
          </a:blip>
          <a:srcRect b="7804" l="0" r="0" t="7812"/>
          <a:stretch/>
        </p:blipFill>
        <p:spPr>
          <a:xfrm>
            <a:off x="0" y="0"/>
            <a:ext cx="9144000" cy="5143500"/>
          </a:xfrm>
          <a:prstGeom prst="rect">
            <a:avLst/>
          </a:prstGeom>
          <a:noFill/>
          <a:ln>
            <a:noFill/>
          </a:ln>
        </p:spPr>
      </p:pic>
      <p:sp>
        <p:nvSpPr>
          <p:cNvPr id="86" name="Google Shape;86;p62"/>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87" name="Google Shape;87;p62"/>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_Slide de Título">
  <p:cSld name="22_Slide de Título">
    <p:spTree>
      <p:nvGrpSpPr>
        <p:cNvPr id="88" name="Shape 88"/>
        <p:cNvGrpSpPr/>
        <p:nvPr/>
      </p:nvGrpSpPr>
      <p:grpSpPr>
        <a:xfrm>
          <a:off x="0" y="0"/>
          <a:ext cx="0" cy="0"/>
          <a:chOff x="0" y="0"/>
          <a:chExt cx="0" cy="0"/>
        </a:xfrm>
      </p:grpSpPr>
      <p:pic>
        <p:nvPicPr>
          <p:cNvPr id="89" name="Google Shape;89;p63"/>
          <p:cNvPicPr preferRelativeResize="0"/>
          <p:nvPr/>
        </p:nvPicPr>
        <p:blipFill rotWithShape="1">
          <a:blip r:embed="rId2">
            <a:alphaModFix/>
          </a:blip>
          <a:srcRect b="11744" l="0" r="0" t="3881"/>
          <a:stretch/>
        </p:blipFill>
        <p:spPr>
          <a:xfrm>
            <a:off x="0" y="0"/>
            <a:ext cx="9144000" cy="5143499"/>
          </a:xfrm>
          <a:prstGeom prst="rect">
            <a:avLst/>
          </a:prstGeom>
          <a:noFill/>
          <a:ln>
            <a:noFill/>
          </a:ln>
        </p:spPr>
      </p:pic>
      <p:sp>
        <p:nvSpPr>
          <p:cNvPr id="90" name="Google Shape;90;p63"/>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91" name="Google Shape;91;p63"/>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Slide de Título">
  <p:cSld name="20_Slide de Título">
    <p:spTree>
      <p:nvGrpSpPr>
        <p:cNvPr id="92" name="Shape 92"/>
        <p:cNvGrpSpPr/>
        <p:nvPr/>
      </p:nvGrpSpPr>
      <p:grpSpPr>
        <a:xfrm>
          <a:off x="0" y="0"/>
          <a:ext cx="0" cy="0"/>
          <a:chOff x="0" y="0"/>
          <a:chExt cx="0" cy="0"/>
        </a:xfrm>
      </p:grpSpPr>
      <p:pic>
        <p:nvPicPr>
          <p:cNvPr id="93" name="Google Shape;93;p64"/>
          <p:cNvPicPr preferRelativeResize="0"/>
          <p:nvPr/>
        </p:nvPicPr>
        <p:blipFill rotWithShape="1">
          <a:blip r:embed="rId2">
            <a:alphaModFix/>
          </a:blip>
          <a:srcRect b="0" l="0" r="0" t="0"/>
          <a:stretch/>
        </p:blipFill>
        <p:spPr>
          <a:xfrm>
            <a:off x="-1" y="0"/>
            <a:ext cx="9161863" cy="5143500"/>
          </a:xfrm>
          <a:prstGeom prst="rect">
            <a:avLst/>
          </a:prstGeom>
          <a:noFill/>
          <a:ln>
            <a:noFill/>
          </a:ln>
        </p:spPr>
      </p:pic>
      <p:sp>
        <p:nvSpPr>
          <p:cNvPr id="94" name="Google Shape;94;p64"/>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95" name="Google Shape;95;p64"/>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Slide de Título">
  <p:cSld name="19_Slide de Título">
    <p:spTree>
      <p:nvGrpSpPr>
        <p:cNvPr id="96" name="Shape 96"/>
        <p:cNvGrpSpPr/>
        <p:nvPr/>
      </p:nvGrpSpPr>
      <p:grpSpPr>
        <a:xfrm>
          <a:off x="0" y="0"/>
          <a:ext cx="0" cy="0"/>
          <a:chOff x="0" y="0"/>
          <a:chExt cx="0" cy="0"/>
        </a:xfrm>
      </p:grpSpPr>
      <p:pic>
        <p:nvPicPr>
          <p:cNvPr id="97" name="Google Shape;97;p65"/>
          <p:cNvPicPr preferRelativeResize="0"/>
          <p:nvPr/>
        </p:nvPicPr>
        <p:blipFill rotWithShape="1">
          <a:blip r:embed="rId2">
            <a:alphaModFix/>
          </a:blip>
          <a:srcRect b="0" l="0" r="0" t="15633"/>
          <a:stretch/>
        </p:blipFill>
        <p:spPr>
          <a:xfrm>
            <a:off x="0" y="0"/>
            <a:ext cx="9144000" cy="5143499"/>
          </a:xfrm>
          <a:prstGeom prst="rect">
            <a:avLst/>
          </a:prstGeom>
          <a:noFill/>
          <a:ln>
            <a:noFill/>
          </a:ln>
        </p:spPr>
      </p:pic>
      <p:sp>
        <p:nvSpPr>
          <p:cNvPr id="98" name="Google Shape;98;p65"/>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99" name="Google Shape;99;p65"/>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Slide de Título">
  <p:cSld name="21_Slide de Título">
    <p:spTree>
      <p:nvGrpSpPr>
        <p:cNvPr id="100" name="Shape 100"/>
        <p:cNvGrpSpPr/>
        <p:nvPr/>
      </p:nvGrpSpPr>
      <p:grpSpPr>
        <a:xfrm>
          <a:off x="0" y="0"/>
          <a:ext cx="0" cy="0"/>
          <a:chOff x="0" y="0"/>
          <a:chExt cx="0" cy="0"/>
        </a:xfrm>
      </p:grpSpPr>
      <p:pic>
        <p:nvPicPr>
          <p:cNvPr id="101" name="Google Shape;101;p66"/>
          <p:cNvPicPr preferRelativeResize="0"/>
          <p:nvPr/>
        </p:nvPicPr>
        <p:blipFill rotWithShape="1">
          <a:blip r:embed="rId2">
            <a:alphaModFix/>
          </a:blip>
          <a:srcRect b="0" l="0" r="0" t="15647"/>
          <a:stretch/>
        </p:blipFill>
        <p:spPr>
          <a:xfrm>
            <a:off x="0" y="0"/>
            <a:ext cx="9144001" cy="5143500"/>
          </a:xfrm>
          <a:prstGeom prst="rect">
            <a:avLst/>
          </a:prstGeom>
          <a:noFill/>
          <a:ln>
            <a:noFill/>
          </a:ln>
        </p:spPr>
      </p:pic>
      <p:sp>
        <p:nvSpPr>
          <p:cNvPr id="102" name="Google Shape;102;p66"/>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03" name="Google Shape;103;p66"/>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p:cSld name="14_Slide de Título_1">
    <p:spTree>
      <p:nvGrpSpPr>
        <p:cNvPr id="104" name="Shape 104"/>
        <p:cNvGrpSpPr/>
        <p:nvPr/>
      </p:nvGrpSpPr>
      <p:grpSpPr>
        <a:xfrm>
          <a:off x="0" y="0"/>
          <a:ext cx="0" cy="0"/>
          <a:chOff x="0" y="0"/>
          <a:chExt cx="0" cy="0"/>
        </a:xfrm>
      </p:grpSpPr>
      <p:pic>
        <p:nvPicPr>
          <p:cNvPr id="105" name="Google Shape;105;p67"/>
          <p:cNvPicPr preferRelativeResize="0"/>
          <p:nvPr/>
        </p:nvPicPr>
        <p:blipFill rotWithShape="1">
          <a:blip r:embed="rId2">
            <a:alphaModFix/>
          </a:blip>
          <a:srcRect b="7806" l="0" r="0" t="7798"/>
          <a:stretch/>
        </p:blipFill>
        <p:spPr>
          <a:xfrm>
            <a:off x="2296" y="1364"/>
            <a:ext cx="9144003" cy="5143501"/>
          </a:xfrm>
          <a:prstGeom prst="rect">
            <a:avLst/>
          </a:prstGeom>
          <a:noFill/>
          <a:ln>
            <a:noFill/>
          </a:ln>
        </p:spPr>
      </p:pic>
      <p:sp>
        <p:nvSpPr>
          <p:cNvPr id="106" name="Google Shape;106;p67"/>
          <p:cNvSpPr/>
          <p:nvPr/>
        </p:nvSpPr>
        <p:spPr>
          <a:xfrm>
            <a:off x="0" y="1369"/>
            <a:ext cx="9144000" cy="5143500"/>
          </a:xfrm>
          <a:prstGeom prst="rect">
            <a:avLst/>
          </a:prstGeom>
          <a:solidFill>
            <a:schemeClr val="accent1">
              <a:alpha val="7333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07" name="Google Shape;107;p67"/>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
    <p:spTree>
      <p:nvGrpSpPr>
        <p:cNvPr id="17" name="Shape 17"/>
        <p:cNvGrpSpPr/>
        <p:nvPr/>
      </p:nvGrpSpPr>
      <p:grpSpPr>
        <a:xfrm>
          <a:off x="0" y="0"/>
          <a:ext cx="0" cy="0"/>
          <a:chOff x="0" y="0"/>
          <a:chExt cx="0" cy="0"/>
        </a:xfrm>
      </p:grpSpPr>
      <p:sp>
        <p:nvSpPr>
          <p:cNvPr id="18" name="Google Shape;18;p42"/>
          <p:cNvSpPr txBox="1"/>
          <p:nvPr>
            <p:ph idx="12" type="sldNum"/>
          </p:nvPr>
        </p:nvSpPr>
        <p:spPr>
          <a:xfrm>
            <a:off x="8858250" y="4905375"/>
            <a:ext cx="126300" cy="146100"/>
          </a:xfrm>
          <a:prstGeom prst="rect">
            <a:avLst/>
          </a:prstGeom>
          <a:noFill/>
          <a:ln>
            <a:noFill/>
          </a:ln>
        </p:spPr>
        <p:txBody>
          <a:bodyPr anchorCtr="0" anchor="b" bIns="19050" lIns="19050" spcFirstLastPara="1" rIns="19050" wrap="square" tIns="19050">
            <a:spAutoFit/>
          </a:bodyPr>
          <a:lstStyle>
            <a:lvl1pPr indent="0" lvl="0" marL="0" marR="0" rtl="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1pPr>
            <a:lvl2pPr indent="0" lvl="1" marL="0" marR="0" rtl="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2pPr>
            <a:lvl3pPr indent="0" lvl="2" marL="0" marR="0" rtl="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3pPr>
            <a:lvl4pPr indent="0" lvl="3" marL="0" marR="0" rtl="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4pPr>
            <a:lvl5pPr indent="0" lvl="4" marL="0" marR="0" rtl="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5pPr>
            <a:lvl6pPr indent="0" lvl="5" marL="0" marR="0" rtl="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6pPr>
            <a:lvl7pPr indent="0" lvl="6" marL="0" marR="0" rtl="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7pPr>
            <a:lvl8pPr indent="0" lvl="7" marL="0" marR="0" rtl="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8pPr>
            <a:lvl9pPr indent="0" lvl="8" marL="0" marR="0" rtl="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9pPr>
          </a:lstStyle>
          <a:p>
            <a:pPr indent="0" lvl="0" marL="0" rtl="0" algn="l">
              <a:spcBef>
                <a:spcPts val="0"/>
              </a:spcBef>
              <a:spcAft>
                <a:spcPts val="0"/>
              </a:spcAft>
              <a:buNone/>
            </a:pPr>
            <a:fld id="{00000000-1234-1234-1234-123412341234}" type="slidenum">
              <a:rPr lang="pt-BR"/>
              <a:t>‹#›</a:t>
            </a:fld>
            <a:endParaRPr sz="1400">
              <a:latin typeface="Arial"/>
              <a:ea typeface="Arial"/>
              <a:cs typeface="Arial"/>
              <a:sym typeface="Arial"/>
            </a:endParaRPr>
          </a:p>
        </p:txBody>
      </p:sp>
      <p:grpSp>
        <p:nvGrpSpPr>
          <p:cNvPr id="19" name="Google Shape;19;p42"/>
          <p:cNvGrpSpPr/>
          <p:nvPr/>
        </p:nvGrpSpPr>
        <p:grpSpPr>
          <a:xfrm>
            <a:off x="0" y="0"/>
            <a:ext cx="9144000" cy="5143500"/>
            <a:chOff x="0" y="0"/>
            <a:chExt cx="9144000" cy="5143500"/>
          </a:xfrm>
        </p:grpSpPr>
        <p:sp>
          <p:nvSpPr>
            <p:cNvPr id="20" name="Google Shape;20;p42"/>
            <p:cNvSpPr/>
            <p:nvPr/>
          </p:nvSpPr>
          <p:spPr>
            <a:xfrm>
              <a:off x="0" y="0"/>
              <a:ext cx="9144000" cy="5143500"/>
            </a:xfrm>
            <a:prstGeom prst="rect">
              <a:avLst/>
            </a:prstGeom>
            <a:solidFill>
              <a:srgbClr val="CFAE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1" name="Google Shape;21;p42" title="Chame_Pelo_Nome_Brasil-Branco.png"/>
            <p:cNvPicPr preferRelativeResize="0"/>
            <p:nvPr/>
          </p:nvPicPr>
          <p:blipFill rotWithShape="1">
            <a:blip r:embed="rId2">
              <a:alphaModFix/>
            </a:blip>
            <a:srcRect b="0" l="0" r="0" t="0"/>
            <a:stretch/>
          </p:blipFill>
          <p:spPr>
            <a:xfrm>
              <a:off x="97572" y="4241589"/>
              <a:ext cx="1062099" cy="829525"/>
            </a:xfrm>
            <a:prstGeom prst="rect">
              <a:avLst/>
            </a:prstGeom>
            <a:noFill/>
            <a:ln>
              <a:noFill/>
            </a:ln>
          </p:spPr>
        </p:pic>
        <p:sp>
          <p:nvSpPr>
            <p:cNvPr id="22" name="Google Shape;22;p42"/>
            <p:cNvSpPr txBox="1"/>
            <p:nvPr/>
          </p:nvSpPr>
          <p:spPr>
            <a:xfrm>
              <a:off x="5157262" y="4700666"/>
              <a:ext cx="3873300" cy="315600"/>
            </a:xfrm>
            <a:prstGeom prst="rect">
              <a:avLst/>
            </a:prstGeom>
            <a:noFill/>
            <a:ln>
              <a:noFill/>
            </a:ln>
          </p:spPr>
          <p:txBody>
            <a:bodyPr anchorCtr="0" anchor="b" bIns="34275" lIns="90000" spcFirstLastPara="1" rIns="68575" wrap="square" tIns="34275">
              <a:noAutofit/>
            </a:bodyPr>
            <a:lstStyle/>
            <a:p>
              <a:pPr indent="0" lvl="0" marL="0" marR="0" rtl="0" algn="r">
                <a:lnSpc>
                  <a:spcPct val="100000"/>
                </a:lnSpc>
                <a:spcBef>
                  <a:spcPts val="0"/>
                </a:spcBef>
                <a:spcAft>
                  <a:spcPts val="0"/>
                </a:spcAft>
                <a:buClr>
                  <a:srgbClr val="000000"/>
                </a:buClr>
                <a:buSzPts val="6000"/>
                <a:buFont typeface="Arial"/>
                <a:buNone/>
              </a:pPr>
              <a:r>
                <a:rPr b="0" i="0" lang="pt-BR" sz="800" u="none" cap="none" strike="noStrike">
                  <a:solidFill>
                    <a:schemeClr val="lt1"/>
                  </a:solidFill>
                  <a:latin typeface="Lato Black"/>
                  <a:ea typeface="Lato Black"/>
                  <a:cs typeface="Lato Black"/>
                  <a:sym typeface="Lato Black"/>
                </a:rPr>
                <a:t>AGOSTO</a:t>
              </a:r>
              <a:r>
                <a:rPr b="0" i="0" lang="pt-BR" sz="800" u="none" cap="none" strike="noStrike">
                  <a:solidFill>
                    <a:schemeClr val="lt1"/>
                  </a:solidFill>
                  <a:latin typeface="Lato"/>
                  <a:ea typeface="Lato"/>
                  <a:cs typeface="Lato"/>
                  <a:sym typeface="Lato"/>
                </a:rPr>
                <a:t> LILÁS</a:t>
              </a:r>
              <a:r>
                <a:rPr b="0" i="0" lang="pt-BR" sz="800" u="none" cap="none" strike="noStrike">
                  <a:solidFill>
                    <a:schemeClr val="lt1"/>
                  </a:solidFill>
                  <a:latin typeface="Lato Black"/>
                  <a:ea typeface="Lato Black"/>
                  <a:cs typeface="Lato Black"/>
                  <a:sym typeface="Lato Black"/>
                </a:rPr>
                <a:t> 2025</a:t>
              </a:r>
              <a:r>
                <a:rPr b="0" i="0" lang="pt-BR" sz="800" u="none" cap="none" strike="noStrike">
                  <a:solidFill>
                    <a:schemeClr val="lt1"/>
                  </a:solidFill>
                  <a:latin typeface="Lato"/>
                  <a:ea typeface="Lato"/>
                  <a:cs typeface="Lato"/>
                  <a:sym typeface="Lato"/>
                </a:rPr>
                <a:t> - SOCIEDADE CIVIL</a:t>
              </a:r>
              <a:endParaRPr b="0" i="0" sz="800" u="none" cap="none" strike="noStrike">
                <a:solidFill>
                  <a:schemeClr val="lt1"/>
                </a:solidFill>
                <a:latin typeface="Lato"/>
                <a:ea typeface="Lato"/>
                <a:cs typeface="Lato"/>
                <a:sym typeface="Lato"/>
              </a:endParaRPr>
            </a:p>
          </p:txBody>
        </p:sp>
        <p:pic>
          <p:nvPicPr>
            <p:cNvPr id="23" name="Google Shape;23;p42" title="Combo_Logos_Brasil.png"/>
            <p:cNvPicPr preferRelativeResize="0"/>
            <p:nvPr/>
          </p:nvPicPr>
          <p:blipFill rotWithShape="1">
            <a:blip r:embed="rId3">
              <a:alphaModFix/>
            </a:blip>
            <a:srcRect b="10185" l="6622" r="3884" t="13108"/>
            <a:stretch/>
          </p:blipFill>
          <p:spPr>
            <a:xfrm>
              <a:off x="8064000" y="180000"/>
              <a:ext cx="900000" cy="249150"/>
            </a:xfrm>
            <a:prstGeom prst="rect">
              <a:avLst/>
            </a:prstGeom>
            <a:noFill/>
            <a:ln>
              <a:noFill/>
            </a:ln>
          </p:spPr>
        </p:pic>
      </p:grpSp>
      <p:sp>
        <p:nvSpPr>
          <p:cNvPr id="24" name="Google Shape;24;p42"/>
          <p:cNvSpPr/>
          <p:nvPr/>
        </p:nvSpPr>
        <p:spPr>
          <a:xfrm>
            <a:off x="0" y="0"/>
            <a:ext cx="9144000" cy="5143500"/>
          </a:xfrm>
          <a:prstGeom prst="rect">
            <a:avLst/>
          </a:prstGeom>
          <a:solidFill>
            <a:srgbClr val="CFAE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 name="Google Shape;25;p42" title="Prancheta 1.png"/>
          <p:cNvPicPr preferRelativeResize="0"/>
          <p:nvPr/>
        </p:nvPicPr>
        <p:blipFill rotWithShape="1">
          <a:blip r:embed="rId4">
            <a:alphaModFix/>
          </a:blip>
          <a:srcRect b="0" l="0" r="0" t="0"/>
          <a:stretch/>
        </p:blipFill>
        <p:spPr>
          <a:xfrm>
            <a:off x="8217375" y="183075"/>
            <a:ext cx="748652" cy="240901"/>
          </a:xfrm>
          <a:prstGeom prst="rect">
            <a:avLst/>
          </a:prstGeom>
          <a:noFill/>
          <a:ln>
            <a:noFill/>
          </a:ln>
        </p:spPr>
      </p:pic>
      <p:pic>
        <p:nvPicPr>
          <p:cNvPr id="26" name="Google Shape;26;p42" title="Horizontal@4x.png"/>
          <p:cNvPicPr preferRelativeResize="0"/>
          <p:nvPr/>
        </p:nvPicPr>
        <p:blipFill rotWithShape="1">
          <a:blip r:embed="rId5">
            <a:alphaModFix/>
          </a:blip>
          <a:srcRect b="0" l="0" r="0" t="0"/>
          <a:stretch/>
        </p:blipFill>
        <p:spPr>
          <a:xfrm>
            <a:off x="176586" y="4715057"/>
            <a:ext cx="1933599" cy="27380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1">
  <p:cSld name="14_Slide de Título_1_1">
    <p:spTree>
      <p:nvGrpSpPr>
        <p:cNvPr id="108" name="Shape 108"/>
        <p:cNvGrpSpPr/>
        <p:nvPr/>
      </p:nvGrpSpPr>
      <p:grpSpPr>
        <a:xfrm>
          <a:off x="0" y="0"/>
          <a:ext cx="0" cy="0"/>
          <a:chOff x="0" y="0"/>
          <a:chExt cx="0" cy="0"/>
        </a:xfrm>
      </p:grpSpPr>
      <p:pic>
        <p:nvPicPr>
          <p:cNvPr id="109" name="Google Shape;109;p68"/>
          <p:cNvPicPr preferRelativeResize="0"/>
          <p:nvPr/>
        </p:nvPicPr>
        <p:blipFill rotWithShape="1">
          <a:blip r:embed="rId2">
            <a:alphaModFix/>
          </a:blip>
          <a:srcRect b="7806" l="0" r="0" t="7798"/>
          <a:stretch/>
        </p:blipFill>
        <p:spPr>
          <a:xfrm>
            <a:off x="2296" y="1364"/>
            <a:ext cx="9144003" cy="5143501"/>
          </a:xfrm>
          <a:prstGeom prst="rect">
            <a:avLst/>
          </a:prstGeom>
          <a:noFill/>
          <a:ln>
            <a:noFill/>
          </a:ln>
        </p:spPr>
      </p:pic>
      <p:sp>
        <p:nvSpPr>
          <p:cNvPr id="110" name="Google Shape;110;p68"/>
          <p:cNvSpPr/>
          <p:nvPr/>
        </p:nvSpPr>
        <p:spPr>
          <a:xfrm>
            <a:off x="0" y="1369"/>
            <a:ext cx="9144000" cy="5143500"/>
          </a:xfrm>
          <a:prstGeom prst="rect">
            <a:avLst/>
          </a:prstGeom>
          <a:solidFill>
            <a:schemeClr val="accent1">
              <a:alpha val="7333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11" name="Google Shape;111;p68"/>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1 1">
  <p:cSld name="14_Slide de Título_1_1_1">
    <p:spTree>
      <p:nvGrpSpPr>
        <p:cNvPr id="112" name="Shape 112"/>
        <p:cNvGrpSpPr/>
        <p:nvPr/>
      </p:nvGrpSpPr>
      <p:grpSpPr>
        <a:xfrm>
          <a:off x="0" y="0"/>
          <a:ext cx="0" cy="0"/>
          <a:chOff x="0" y="0"/>
          <a:chExt cx="0" cy="0"/>
        </a:xfrm>
      </p:grpSpPr>
      <p:pic>
        <p:nvPicPr>
          <p:cNvPr id="113" name="Google Shape;113;p69"/>
          <p:cNvPicPr preferRelativeResize="0"/>
          <p:nvPr/>
        </p:nvPicPr>
        <p:blipFill rotWithShape="1">
          <a:blip r:embed="rId2">
            <a:alphaModFix/>
          </a:blip>
          <a:srcRect b="7806" l="0" r="0" t="7798"/>
          <a:stretch/>
        </p:blipFill>
        <p:spPr>
          <a:xfrm>
            <a:off x="2296" y="1364"/>
            <a:ext cx="9144003" cy="5143501"/>
          </a:xfrm>
          <a:prstGeom prst="rect">
            <a:avLst/>
          </a:prstGeom>
          <a:noFill/>
          <a:ln>
            <a:noFill/>
          </a:ln>
        </p:spPr>
      </p:pic>
      <p:sp>
        <p:nvSpPr>
          <p:cNvPr id="114" name="Google Shape;114;p69"/>
          <p:cNvSpPr/>
          <p:nvPr/>
        </p:nvSpPr>
        <p:spPr>
          <a:xfrm>
            <a:off x="0" y="1369"/>
            <a:ext cx="9144000" cy="5143500"/>
          </a:xfrm>
          <a:prstGeom prst="rect">
            <a:avLst/>
          </a:prstGeom>
          <a:solidFill>
            <a:schemeClr val="accent1">
              <a:alpha val="7333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15" name="Google Shape;115;p69"/>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1 1 1">
  <p:cSld name="14_Slide de Título_1_1_1_1">
    <p:spTree>
      <p:nvGrpSpPr>
        <p:cNvPr id="116" name="Shape 116"/>
        <p:cNvGrpSpPr/>
        <p:nvPr/>
      </p:nvGrpSpPr>
      <p:grpSpPr>
        <a:xfrm>
          <a:off x="0" y="0"/>
          <a:ext cx="0" cy="0"/>
          <a:chOff x="0" y="0"/>
          <a:chExt cx="0" cy="0"/>
        </a:xfrm>
      </p:grpSpPr>
      <p:pic>
        <p:nvPicPr>
          <p:cNvPr id="117" name="Google Shape;117;p70"/>
          <p:cNvPicPr preferRelativeResize="0"/>
          <p:nvPr/>
        </p:nvPicPr>
        <p:blipFill rotWithShape="1">
          <a:blip r:embed="rId2">
            <a:alphaModFix/>
          </a:blip>
          <a:srcRect b="0" l="0" r="0" t="0"/>
          <a:stretch/>
        </p:blipFill>
        <p:spPr>
          <a:xfrm>
            <a:off x="2296" y="1364"/>
            <a:ext cx="9144003" cy="5143501"/>
          </a:xfrm>
          <a:prstGeom prst="rect">
            <a:avLst/>
          </a:prstGeom>
          <a:noFill/>
          <a:ln>
            <a:noFill/>
          </a:ln>
        </p:spPr>
      </p:pic>
      <p:sp>
        <p:nvSpPr>
          <p:cNvPr id="118" name="Google Shape;118;p70"/>
          <p:cNvSpPr/>
          <p:nvPr/>
        </p:nvSpPr>
        <p:spPr>
          <a:xfrm>
            <a:off x="0" y="1369"/>
            <a:ext cx="9144000" cy="5143500"/>
          </a:xfrm>
          <a:prstGeom prst="rect">
            <a:avLst/>
          </a:prstGeom>
          <a:solidFill>
            <a:schemeClr val="accent1">
              <a:alpha val="7333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19" name="Google Shape;119;p70"/>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1 1 1 1">
  <p:cSld name="14_Slide de Título_1_1_1_1_1">
    <p:spTree>
      <p:nvGrpSpPr>
        <p:cNvPr id="120" name="Shape 120"/>
        <p:cNvGrpSpPr/>
        <p:nvPr/>
      </p:nvGrpSpPr>
      <p:grpSpPr>
        <a:xfrm>
          <a:off x="0" y="0"/>
          <a:ext cx="0" cy="0"/>
          <a:chOff x="0" y="0"/>
          <a:chExt cx="0" cy="0"/>
        </a:xfrm>
      </p:grpSpPr>
      <p:pic>
        <p:nvPicPr>
          <p:cNvPr id="121" name="Google Shape;121;p71"/>
          <p:cNvPicPr preferRelativeResize="0"/>
          <p:nvPr/>
        </p:nvPicPr>
        <p:blipFill rotWithShape="1">
          <a:blip r:embed="rId2">
            <a:alphaModFix/>
          </a:blip>
          <a:srcRect b="7833" l="0" r="0" t="7834"/>
          <a:stretch/>
        </p:blipFill>
        <p:spPr>
          <a:xfrm>
            <a:off x="2296" y="1364"/>
            <a:ext cx="9144003" cy="5143499"/>
          </a:xfrm>
          <a:prstGeom prst="rect">
            <a:avLst/>
          </a:prstGeom>
          <a:noFill/>
          <a:ln>
            <a:noFill/>
          </a:ln>
        </p:spPr>
      </p:pic>
      <p:sp>
        <p:nvSpPr>
          <p:cNvPr id="122" name="Google Shape;122;p71"/>
          <p:cNvSpPr/>
          <p:nvPr/>
        </p:nvSpPr>
        <p:spPr>
          <a:xfrm>
            <a:off x="0" y="1369"/>
            <a:ext cx="9144000" cy="5143500"/>
          </a:xfrm>
          <a:prstGeom prst="rect">
            <a:avLst/>
          </a:prstGeom>
          <a:solidFill>
            <a:schemeClr val="accent1">
              <a:alpha val="7333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23" name="Google Shape;123;p71"/>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1 2">
  <p:cSld name="14_Slide de Título_1_1_2">
    <p:spTree>
      <p:nvGrpSpPr>
        <p:cNvPr id="124" name="Shape 124"/>
        <p:cNvGrpSpPr/>
        <p:nvPr/>
      </p:nvGrpSpPr>
      <p:grpSpPr>
        <a:xfrm>
          <a:off x="0" y="0"/>
          <a:ext cx="0" cy="0"/>
          <a:chOff x="0" y="0"/>
          <a:chExt cx="0" cy="0"/>
        </a:xfrm>
      </p:grpSpPr>
      <p:pic>
        <p:nvPicPr>
          <p:cNvPr id="125" name="Google Shape;125;p72"/>
          <p:cNvPicPr preferRelativeResize="0"/>
          <p:nvPr/>
        </p:nvPicPr>
        <p:blipFill rotWithShape="1">
          <a:blip r:embed="rId2">
            <a:alphaModFix/>
          </a:blip>
          <a:srcRect b="0" l="0" r="0" t="0"/>
          <a:stretch/>
        </p:blipFill>
        <p:spPr>
          <a:xfrm>
            <a:off x="2296" y="1364"/>
            <a:ext cx="9144003" cy="5143501"/>
          </a:xfrm>
          <a:prstGeom prst="rect">
            <a:avLst/>
          </a:prstGeom>
          <a:noFill/>
          <a:ln>
            <a:noFill/>
          </a:ln>
        </p:spPr>
      </p:pic>
      <p:sp>
        <p:nvSpPr>
          <p:cNvPr id="126" name="Google Shape;126;p72"/>
          <p:cNvSpPr/>
          <p:nvPr/>
        </p:nvSpPr>
        <p:spPr>
          <a:xfrm>
            <a:off x="0" y="1369"/>
            <a:ext cx="9144000" cy="5143500"/>
          </a:xfrm>
          <a:prstGeom prst="rect">
            <a:avLst/>
          </a:prstGeom>
          <a:solidFill>
            <a:schemeClr val="accent1">
              <a:alpha val="7333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27" name="Google Shape;127;p72"/>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2">
  <p:cSld name="14_Slide de Título_1_2">
    <p:spTree>
      <p:nvGrpSpPr>
        <p:cNvPr id="128" name="Shape 128"/>
        <p:cNvGrpSpPr/>
        <p:nvPr/>
      </p:nvGrpSpPr>
      <p:grpSpPr>
        <a:xfrm>
          <a:off x="0" y="0"/>
          <a:ext cx="0" cy="0"/>
          <a:chOff x="0" y="0"/>
          <a:chExt cx="0" cy="0"/>
        </a:xfrm>
      </p:grpSpPr>
      <p:pic>
        <p:nvPicPr>
          <p:cNvPr id="129" name="Google Shape;129;p73"/>
          <p:cNvPicPr preferRelativeResize="0"/>
          <p:nvPr/>
        </p:nvPicPr>
        <p:blipFill rotWithShape="1">
          <a:blip r:embed="rId2">
            <a:alphaModFix/>
          </a:blip>
          <a:srcRect b="7806" l="0" r="0" t="7798"/>
          <a:stretch/>
        </p:blipFill>
        <p:spPr>
          <a:xfrm>
            <a:off x="2296" y="1364"/>
            <a:ext cx="9144003" cy="5143501"/>
          </a:xfrm>
          <a:prstGeom prst="rect">
            <a:avLst/>
          </a:prstGeom>
          <a:noFill/>
          <a:ln>
            <a:noFill/>
          </a:ln>
        </p:spPr>
      </p:pic>
      <p:sp>
        <p:nvSpPr>
          <p:cNvPr id="130" name="Google Shape;130;p73"/>
          <p:cNvSpPr/>
          <p:nvPr/>
        </p:nvSpPr>
        <p:spPr>
          <a:xfrm>
            <a:off x="0" y="1369"/>
            <a:ext cx="9144000" cy="5143500"/>
          </a:xfrm>
          <a:prstGeom prst="rect">
            <a:avLst/>
          </a:prstGeom>
          <a:solidFill>
            <a:schemeClr val="accent1">
              <a:alpha val="7333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31" name="Google Shape;131;p73"/>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2 1 1">
  <p:cSld name="14_Slide de Título_1_2_1_1">
    <p:spTree>
      <p:nvGrpSpPr>
        <p:cNvPr id="132" name="Shape 132"/>
        <p:cNvGrpSpPr/>
        <p:nvPr/>
      </p:nvGrpSpPr>
      <p:grpSpPr>
        <a:xfrm>
          <a:off x="0" y="0"/>
          <a:ext cx="0" cy="0"/>
          <a:chOff x="0" y="0"/>
          <a:chExt cx="0" cy="0"/>
        </a:xfrm>
      </p:grpSpPr>
      <p:pic>
        <p:nvPicPr>
          <p:cNvPr id="133" name="Google Shape;133;p74"/>
          <p:cNvPicPr preferRelativeResize="0"/>
          <p:nvPr/>
        </p:nvPicPr>
        <p:blipFill rotWithShape="1">
          <a:blip r:embed="rId2">
            <a:alphaModFix/>
          </a:blip>
          <a:srcRect b="7861" l="0" r="0" t="7862"/>
          <a:stretch/>
        </p:blipFill>
        <p:spPr>
          <a:xfrm>
            <a:off x="2296" y="1364"/>
            <a:ext cx="9144003" cy="5143502"/>
          </a:xfrm>
          <a:prstGeom prst="rect">
            <a:avLst/>
          </a:prstGeom>
          <a:noFill/>
          <a:ln>
            <a:noFill/>
          </a:ln>
        </p:spPr>
      </p:pic>
      <p:sp>
        <p:nvSpPr>
          <p:cNvPr id="134" name="Google Shape;134;p74"/>
          <p:cNvSpPr/>
          <p:nvPr/>
        </p:nvSpPr>
        <p:spPr>
          <a:xfrm>
            <a:off x="0" y="1369"/>
            <a:ext cx="9144000" cy="5143500"/>
          </a:xfrm>
          <a:prstGeom prst="rect">
            <a:avLst/>
          </a:prstGeom>
          <a:solidFill>
            <a:schemeClr val="accent1">
              <a:alpha val="7333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35" name="Google Shape;135;p74"/>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3">
  <p:cSld name="14_Slide de Título_1_3">
    <p:spTree>
      <p:nvGrpSpPr>
        <p:cNvPr id="136" name="Shape 136"/>
        <p:cNvGrpSpPr/>
        <p:nvPr/>
      </p:nvGrpSpPr>
      <p:grpSpPr>
        <a:xfrm>
          <a:off x="0" y="0"/>
          <a:ext cx="0" cy="0"/>
          <a:chOff x="0" y="0"/>
          <a:chExt cx="0" cy="0"/>
        </a:xfrm>
      </p:grpSpPr>
      <p:pic>
        <p:nvPicPr>
          <p:cNvPr id="137" name="Google Shape;137;p75"/>
          <p:cNvPicPr preferRelativeResize="0"/>
          <p:nvPr/>
        </p:nvPicPr>
        <p:blipFill rotWithShape="1">
          <a:blip r:embed="rId2">
            <a:alphaModFix/>
          </a:blip>
          <a:srcRect b="0" l="0" r="0" t="0"/>
          <a:stretch/>
        </p:blipFill>
        <p:spPr>
          <a:xfrm>
            <a:off x="2296" y="1364"/>
            <a:ext cx="9144003" cy="5143501"/>
          </a:xfrm>
          <a:prstGeom prst="rect">
            <a:avLst/>
          </a:prstGeom>
          <a:noFill/>
          <a:ln>
            <a:noFill/>
          </a:ln>
        </p:spPr>
      </p:pic>
      <p:sp>
        <p:nvSpPr>
          <p:cNvPr id="138" name="Google Shape;138;p75"/>
          <p:cNvSpPr/>
          <p:nvPr/>
        </p:nvSpPr>
        <p:spPr>
          <a:xfrm>
            <a:off x="0" y="1369"/>
            <a:ext cx="9144000" cy="5143500"/>
          </a:xfrm>
          <a:prstGeom prst="rect">
            <a:avLst/>
          </a:prstGeom>
          <a:solidFill>
            <a:schemeClr val="accent1">
              <a:alpha val="7333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39" name="Google Shape;139;p75"/>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2 1">
  <p:cSld name="14_Slide de Título_1_2_1">
    <p:spTree>
      <p:nvGrpSpPr>
        <p:cNvPr id="140" name="Shape 140"/>
        <p:cNvGrpSpPr/>
        <p:nvPr/>
      </p:nvGrpSpPr>
      <p:grpSpPr>
        <a:xfrm>
          <a:off x="0" y="0"/>
          <a:ext cx="0" cy="0"/>
          <a:chOff x="0" y="0"/>
          <a:chExt cx="0" cy="0"/>
        </a:xfrm>
      </p:grpSpPr>
      <p:pic>
        <p:nvPicPr>
          <p:cNvPr id="141" name="Google Shape;141;p76"/>
          <p:cNvPicPr preferRelativeResize="0"/>
          <p:nvPr/>
        </p:nvPicPr>
        <p:blipFill rotWithShape="1">
          <a:blip r:embed="rId2">
            <a:alphaModFix/>
          </a:blip>
          <a:srcRect b="7833" l="0" r="0" t="7834"/>
          <a:stretch/>
        </p:blipFill>
        <p:spPr>
          <a:xfrm>
            <a:off x="2296" y="1364"/>
            <a:ext cx="9144003" cy="5143499"/>
          </a:xfrm>
          <a:prstGeom prst="rect">
            <a:avLst/>
          </a:prstGeom>
          <a:noFill/>
          <a:ln>
            <a:noFill/>
          </a:ln>
        </p:spPr>
      </p:pic>
      <p:sp>
        <p:nvSpPr>
          <p:cNvPr id="142" name="Google Shape;142;p76"/>
          <p:cNvSpPr/>
          <p:nvPr/>
        </p:nvSpPr>
        <p:spPr>
          <a:xfrm>
            <a:off x="0" y="1369"/>
            <a:ext cx="9144000" cy="5143500"/>
          </a:xfrm>
          <a:prstGeom prst="rect">
            <a:avLst/>
          </a:prstGeom>
          <a:solidFill>
            <a:schemeClr val="accent1">
              <a:alpha val="7333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43" name="Google Shape;143;p76"/>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Slide de Título">
  <p:cSld name="13_Slide de Título">
    <p:spTree>
      <p:nvGrpSpPr>
        <p:cNvPr id="144" name="Shape 144"/>
        <p:cNvGrpSpPr/>
        <p:nvPr/>
      </p:nvGrpSpPr>
      <p:grpSpPr>
        <a:xfrm>
          <a:off x="0" y="0"/>
          <a:ext cx="0" cy="0"/>
          <a:chOff x="0" y="0"/>
          <a:chExt cx="0" cy="0"/>
        </a:xfrm>
      </p:grpSpPr>
      <p:pic>
        <p:nvPicPr>
          <p:cNvPr id="145" name="Google Shape;145;p77"/>
          <p:cNvPicPr preferRelativeResize="0"/>
          <p:nvPr/>
        </p:nvPicPr>
        <p:blipFill rotWithShape="1">
          <a:blip r:embed="rId2">
            <a:alphaModFix/>
          </a:blip>
          <a:srcRect b="0" l="0" r="0" t="0"/>
          <a:stretch/>
        </p:blipFill>
        <p:spPr>
          <a:xfrm>
            <a:off x="1342" y="1796"/>
            <a:ext cx="9144000" cy="5143500"/>
          </a:xfrm>
          <a:prstGeom prst="rect">
            <a:avLst/>
          </a:prstGeom>
          <a:noFill/>
          <a:ln>
            <a:noFill/>
          </a:ln>
        </p:spPr>
      </p:pic>
      <p:sp>
        <p:nvSpPr>
          <p:cNvPr id="146" name="Google Shape;146;p77"/>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47" name="Google Shape;147;p77"/>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
        <p:nvSpPr>
          <p:cNvPr id="28" name="Google Shape;28;p8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Slide de Título">
  <p:cSld name="4_Slide de Título">
    <p:bg>
      <p:bgPr>
        <a:solidFill>
          <a:schemeClr val="accent4"/>
        </a:solidFill>
      </p:bgPr>
    </p:bg>
    <p:spTree>
      <p:nvGrpSpPr>
        <p:cNvPr id="148" name="Shape 148"/>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Slide de Título">
  <p:cSld name="12_Slide de Título">
    <p:spTree>
      <p:nvGrpSpPr>
        <p:cNvPr id="149" name="Shape 149"/>
        <p:cNvGrpSpPr/>
        <p:nvPr/>
      </p:nvGrpSpPr>
      <p:grpSpPr>
        <a:xfrm>
          <a:off x="0" y="0"/>
          <a:ext cx="0" cy="0"/>
          <a:chOff x="0" y="0"/>
          <a:chExt cx="0" cy="0"/>
        </a:xfrm>
      </p:grpSpPr>
      <p:pic>
        <p:nvPicPr>
          <p:cNvPr id="150" name="Google Shape;150;p79"/>
          <p:cNvPicPr preferRelativeResize="0"/>
          <p:nvPr/>
        </p:nvPicPr>
        <p:blipFill rotWithShape="1">
          <a:blip r:embed="rId2">
            <a:alphaModFix/>
          </a:blip>
          <a:srcRect b="0" l="0" r="0" t="0"/>
          <a:stretch/>
        </p:blipFill>
        <p:spPr>
          <a:xfrm>
            <a:off x="1330" y="1444"/>
            <a:ext cx="9144000" cy="5143500"/>
          </a:xfrm>
          <a:prstGeom prst="rect">
            <a:avLst/>
          </a:prstGeom>
          <a:noFill/>
          <a:ln>
            <a:noFill/>
          </a:ln>
        </p:spPr>
      </p:pic>
      <p:sp>
        <p:nvSpPr>
          <p:cNvPr id="151" name="Google Shape;151;p79"/>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52" name="Google Shape;152;p79"/>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p:cSld name="14_Slide de Título">
    <p:spTree>
      <p:nvGrpSpPr>
        <p:cNvPr id="153" name="Shape 153"/>
        <p:cNvGrpSpPr/>
        <p:nvPr/>
      </p:nvGrpSpPr>
      <p:grpSpPr>
        <a:xfrm>
          <a:off x="0" y="0"/>
          <a:ext cx="0" cy="0"/>
          <a:chOff x="0" y="0"/>
          <a:chExt cx="0" cy="0"/>
        </a:xfrm>
      </p:grpSpPr>
      <p:pic>
        <p:nvPicPr>
          <p:cNvPr id="154" name="Google Shape;154;p80"/>
          <p:cNvPicPr preferRelativeResize="0"/>
          <p:nvPr/>
        </p:nvPicPr>
        <p:blipFill rotWithShape="1">
          <a:blip r:embed="rId2">
            <a:alphaModFix/>
          </a:blip>
          <a:srcRect b="0" l="0" r="0" t="0"/>
          <a:stretch/>
        </p:blipFill>
        <p:spPr>
          <a:xfrm>
            <a:off x="2296" y="1364"/>
            <a:ext cx="9144000" cy="5143500"/>
          </a:xfrm>
          <a:prstGeom prst="rect">
            <a:avLst/>
          </a:prstGeom>
          <a:noFill/>
          <a:ln>
            <a:noFill/>
          </a:ln>
        </p:spPr>
      </p:pic>
      <p:sp>
        <p:nvSpPr>
          <p:cNvPr id="155" name="Google Shape;155;p80"/>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156" name="Google Shape;156;p80"/>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lide de Título">
  <p:cSld name="1_Slide de Título">
    <p:bg>
      <p:bgPr>
        <a:solidFill>
          <a:schemeClr val="accent1"/>
        </a:solidFill>
      </p:bgPr>
    </p:bg>
    <p:spTree>
      <p:nvGrpSpPr>
        <p:cNvPr id="157" name="Shape 157"/>
        <p:cNvGrpSpPr/>
        <p:nvPr/>
      </p:nvGrpSpPr>
      <p:grpSpPr>
        <a:xfrm>
          <a:off x="0" y="0"/>
          <a:ext cx="0" cy="0"/>
          <a:chOff x="0" y="0"/>
          <a:chExt cx="0" cy="0"/>
        </a:xfrm>
      </p:grpSpPr>
      <p:pic>
        <p:nvPicPr>
          <p:cNvPr id="158" name="Google Shape;158;p81"/>
          <p:cNvPicPr preferRelativeResize="0"/>
          <p:nvPr/>
        </p:nvPicPr>
        <p:blipFill rotWithShape="1">
          <a:blip r:embed="rId2">
            <a:alphaModFix/>
          </a:blip>
          <a:srcRect b="0" l="0" r="0" t="0"/>
          <a:stretch/>
        </p:blipFill>
        <p:spPr>
          <a:xfrm>
            <a:off x="7856199" y="-786006"/>
            <a:ext cx="1214438" cy="207169"/>
          </a:xfrm>
          <a:prstGeom prst="rect">
            <a:avLst/>
          </a:prstGeom>
          <a:noFill/>
          <a:ln>
            <a:noFill/>
          </a:ln>
        </p:spPr>
      </p:pic>
      <p:pic>
        <p:nvPicPr>
          <p:cNvPr id="159" name="Google Shape;159;p81"/>
          <p:cNvPicPr preferRelativeResize="0"/>
          <p:nvPr/>
        </p:nvPicPr>
        <p:blipFill rotWithShape="1">
          <a:blip r:embed="rId3">
            <a:alphaModFix/>
          </a:blip>
          <a:srcRect b="0" l="0" r="0" t="0"/>
          <a:stretch/>
        </p:blipFill>
        <p:spPr>
          <a:xfrm>
            <a:off x="7856199" y="-375469"/>
            <a:ext cx="1214438" cy="207169"/>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0" name="Shape 160"/>
        <p:cNvGrpSpPr/>
        <p:nvPr/>
      </p:nvGrpSpPr>
      <p:grpSpPr>
        <a:xfrm>
          <a:off x="0" y="0"/>
          <a:ext cx="0" cy="0"/>
          <a:chOff x="0" y="0"/>
          <a:chExt cx="0" cy="0"/>
        </a:xfrm>
      </p:grpSpPr>
      <p:sp>
        <p:nvSpPr>
          <p:cNvPr id="161" name="Google Shape;161;p82"/>
          <p:cNvSpPr txBox="1"/>
          <p:nvPr>
            <p:ph type="title"/>
          </p:nvPr>
        </p:nvSpPr>
        <p:spPr>
          <a:xfrm>
            <a:off x="457200" y="205978"/>
            <a:ext cx="8229600" cy="857400"/>
          </a:xfrm>
          <a:prstGeom prst="rect">
            <a:avLst/>
          </a:prstGeom>
          <a:noFill/>
          <a:ln>
            <a:noFill/>
          </a:ln>
        </p:spPr>
        <p:txBody>
          <a:bodyPr anchorCtr="0" anchor="b" bIns="86375" lIns="86375" spcFirstLastPara="1" rIns="86375" wrap="square" tIns="86375">
            <a:noAutofit/>
          </a:bodyPr>
          <a:lstStyle>
            <a:lvl1pPr lvl="0" marR="0" rtl="0" algn="l">
              <a:lnSpc>
                <a:spcPct val="90000"/>
              </a:lnSpc>
              <a:spcBef>
                <a:spcPts val="0"/>
              </a:spcBef>
              <a:spcAft>
                <a:spcPts val="0"/>
              </a:spcAft>
              <a:buClr>
                <a:schemeClr val="dk1"/>
              </a:buClr>
              <a:buSzPts val="3300"/>
              <a:buFont typeface="Lato Black"/>
              <a:buNone/>
              <a:defRPr b="0" i="0" sz="3300" u="none" cap="none" strike="noStrike">
                <a:solidFill>
                  <a:schemeClr val="dk1"/>
                </a:solidFill>
                <a:latin typeface="Lato Black"/>
                <a:ea typeface="Lato Black"/>
                <a:cs typeface="Lato Black"/>
                <a:sym typeface="Lato Black"/>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162" name="Google Shape;162;p82"/>
          <p:cNvSpPr txBox="1"/>
          <p:nvPr>
            <p:ph idx="1" type="body"/>
          </p:nvPr>
        </p:nvSpPr>
        <p:spPr>
          <a:xfrm>
            <a:off x="457200" y="1200150"/>
            <a:ext cx="8229600" cy="3725700"/>
          </a:xfrm>
          <a:prstGeom prst="rect">
            <a:avLst/>
          </a:prstGeom>
          <a:noFill/>
          <a:ln>
            <a:noFill/>
          </a:ln>
        </p:spPr>
        <p:txBody>
          <a:bodyPr anchorCtr="0" anchor="t" bIns="86375" lIns="86375" spcFirstLastPara="1" rIns="86375" wrap="square" tIns="86375">
            <a:noAutofit/>
          </a:bodyPr>
          <a:lstStyle>
            <a:lvl1pPr indent="-361950" lvl="0" marL="457200" marR="0" rtl="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323850" lvl="2" marL="1371600" marR="0" rtl="0" algn="l">
              <a:lnSpc>
                <a:spcPct val="90000"/>
              </a:lnSpc>
              <a:spcBef>
                <a:spcPts val="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317500" lvl="3" marL="1828800" marR="0" rtl="0" algn="l">
              <a:lnSpc>
                <a:spcPct val="90000"/>
              </a:lnSpc>
              <a:spcBef>
                <a:spcPts val="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317500" lvl="4" marL="2286000" marR="0" rtl="0" algn="l">
              <a:lnSpc>
                <a:spcPct val="90000"/>
              </a:lnSpc>
              <a:spcBef>
                <a:spcPts val="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317500" lvl="5" marL="2743200" marR="0" rtl="0" algn="l">
              <a:lnSpc>
                <a:spcPct val="90000"/>
              </a:lnSpc>
              <a:spcBef>
                <a:spcPts val="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6pPr>
            <a:lvl7pPr indent="-317500" lvl="6" marL="3200400" marR="0" rtl="0" algn="l">
              <a:lnSpc>
                <a:spcPct val="90000"/>
              </a:lnSpc>
              <a:spcBef>
                <a:spcPts val="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7pPr>
            <a:lvl8pPr indent="-317500" lvl="7" marL="3657600" marR="0" rtl="0" algn="l">
              <a:lnSpc>
                <a:spcPct val="90000"/>
              </a:lnSpc>
              <a:spcBef>
                <a:spcPts val="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8pPr>
            <a:lvl9pPr indent="-317500" lvl="8" marL="4114800" marR="0" rtl="0" algn="l">
              <a:lnSpc>
                <a:spcPct val="90000"/>
              </a:lnSpc>
              <a:spcBef>
                <a:spcPts val="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Slide de Título">
  <p:cSld name="2_Slide de Título">
    <p:spTree>
      <p:nvGrpSpPr>
        <p:cNvPr id="167" name="Shape 167"/>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TITLE_AND_BODY_1">
    <p:bg>
      <p:bgPr>
        <a:blipFill>
          <a:blip r:embed="rId2">
            <a:alphaModFix/>
          </a:blip>
          <a:stretch>
            <a:fillRect/>
          </a:stretch>
        </a:blipFill>
      </p:bgPr>
    </p:bg>
    <p:spTree>
      <p:nvGrpSpPr>
        <p:cNvPr id="168" name="Shape 168"/>
        <p:cNvGrpSpPr/>
        <p:nvPr/>
      </p:nvGrpSpPr>
      <p:grpSpPr>
        <a:xfrm>
          <a:off x="0" y="0"/>
          <a:ext cx="0" cy="0"/>
          <a:chOff x="0" y="0"/>
          <a:chExt cx="0" cy="0"/>
        </a:xfrm>
      </p:grpSpPr>
      <p:sp>
        <p:nvSpPr>
          <p:cNvPr id="169" name="Google Shape;169;g3648bef02a0_0_415"/>
          <p:cNvSpPr txBox="1"/>
          <p:nvPr>
            <p:ph idx="12" type="sldNum"/>
          </p:nvPr>
        </p:nvSpPr>
        <p:spPr>
          <a:xfrm>
            <a:off x="4500562" y="4905375"/>
            <a:ext cx="138300" cy="146100"/>
          </a:xfrm>
          <a:prstGeom prst="rect">
            <a:avLst/>
          </a:prstGeom>
          <a:noFill/>
          <a:ln>
            <a:noFill/>
          </a:ln>
        </p:spPr>
        <p:txBody>
          <a:bodyPr anchorCtr="0" anchor="b" bIns="19050" lIns="19050" spcFirstLastPara="1" rIns="19050" wrap="square" tIns="19050">
            <a:spAutoFit/>
          </a:bodyPr>
          <a:lstStyle>
            <a:lvl1pPr indent="0" lvl="0" marL="0" marR="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1pPr>
            <a:lvl2pPr indent="0" lvl="1" marL="0" marR="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2pPr>
            <a:lvl3pPr indent="0" lvl="2" marL="0" marR="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3pPr>
            <a:lvl4pPr indent="0" lvl="3" marL="0" marR="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4pPr>
            <a:lvl5pPr indent="0" lvl="4" marL="0" marR="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5pPr>
            <a:lvl6pPr indent="0" lvl="5" marL="0" marR="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6pPr>
            <a:lvl7pPr indent="0" lvl="6" marL="0" marR="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7pPr>
            <a:lvl8pPr indent="0" lvl="7" marL="0" marR="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8pPr>
            <a:lvl9pPr indent="0" lvl="8" marL="0" marR="0" algn="ctr">
              <a:lnSpc>
                <a:spcPct val="100000"/>
              </a:lnSpc>
              <a:spcBef>
                <a:spcPts val="0"/>
              </a:spcBef>
              <a:spcAft>
                <a:spcPts val="0"/>
              </a:spcAft>
              <a:buClr>
                <a:srgbClr val="000000"/>
              </a:buClr>
              <a:buSzPts val="700"/>
              <a:buFont typeface="Helvetica Neue"/>
              <a:buNone/>
              <a:defRPr b="0" i="0" sz="700" u="none" cap="none" strike="noStrike">
                <a:solidFill>
                  <a:srgbClr val="000000"/>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pt-BR"/>
              <a:t>‹#›</a:t>
            </a:fld>
            <a:endParaRPr sz="500"/>
          </a:p>
        </p:txBody>
      </p:sp>
      <p:grpSp>
        <p:nvGrpSpPr>
          <p:cNvPr id="170" name="Google Shape;170;g3648bef02a0_0_415"/>
          <p:cNvGrpSpPr/>
          <p:nvPr/>
        </p:nvGrpSpPr>
        <p:grpSpPr>
          <a:xfrm>
            <a:off x="-725117" y="0"/>
            <a:ext cx="9869117" cy="5143500"/>
            <a:chOff x="-725117" y="0"/>
            <a:chExt cx="9869117" cy="5143500"/>
          </a:xfrm>
        </p:grpSpPr>
        <p:sp>
          <p:nvSpPr>
            <p:cNvPr id="171" name="Google Shape;171;g3648bef02a0_0_415"/>
            <p:cNvSpPr/>
            <p:nvPr/>
          </p:nvSpPr>
          <p:spPr>
            <a:xfrm>
              <a:off x="0" y="0"/>
              <a:ext cx="9144000" cy="5143500"/>
            </a:xfrm>
            <a:prstGeom prst="rect">
              <a:avLst/>
            </a:prstGeom>
            <a:solidFill>
              <a:srgbClr val="CFAE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72" name="Google Shape;172;g3648bef02a0_0_415"/>
            <p:cNvPicPr preferRelativeResize="0"/>
            <p:nvPr/>
          </p:nvPicPr>
          <p:blipFill rotWithShape="1">
            <a:blip r:embed="rId3">
              <a:alphaModFix/>
            </a:blip>
            <a:srcRect b="0" l="0" r="0" t="0"/>
            <a:stretch/>
          </p:blipFill>
          <p:spPr>
            <a:xfrm>
              <a:off x="-725117" y="1150940"/>
              <a:ext cx="2707481" cy="2707481"/>
            </a:xfrm>
            <a:prstGeom prst="rect">
              <a:avLst/>
            </a:prstGeom>
            <a:noFill/>
            <a:ln>
              <a:noFill/>
            </a:ln>
          </p:spPr>
        </p:pic>
      </p:grpSp>
      <p:pic>
        <p:nvPicPr>
          <p:cNvPr id="173" name="Google Shape;173;g3648bef02a0_0_415" title="Prancheta 1.png"/>
          <p:cNvPicPr preferRelativeResize="0"/>
          <p:nvPr/>
        </p:nvPicPr>
        <p:blipFill rotWithShape="1">
          <a:blip r:embed="rId4">
            <a:alphaModFix/>
          </a:blip>
          <a:srcRect b="0" l="0" r="0" t="0"/>
          <a:stretch/>
        </p:blipFill>
        <p:spPr>
          <a:xfrm>
            <a:off x="8217375" y="183075"/>
            <a:ext cx="748652" cy="240901"/>
          </a:xfrm>
          <a:prstGeom prst="rect">
            <a:avLst/>
          </a:prstGeom>
          <a:noFill/>
          <a:ln>
            <a:noFill/>
          </a:ln>
        </p:spPr>
      </p:pic>
      <p:pic>
        <p:nvPicPr>
          <p:cNvPr id="174" name="Google Shape;174;g3648bef02a0_0_415" title="Ativo 1@4x.png"/>
          <p:cNvPicPr preferRelativeResize="0"/>
          <p:nvPr/>
        </p:nvPicPr>
        <p:blipFill rotWithShape="1">
          <a:blip r:embed="rId2">
            <a:alphaModFix/>
          </a:blip>
          <a:srcRect b="0" l="0" r="0" t="0"/>
          <a:stretch/>
        </p:blipFill>
        <p:spPr>
          <a:xfrm>
            <a:off x="171653" y="4346303"/>
            <a:ext cx="914399" cy="690176"/>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
    <p:spTree>
      <p:nvGrpSpPr>
        <p:cNvPr id="175" name="Shape 175"/>
        <p:cNvGrpSpPr/>
        <p:nvPr/>
      </p:nvGrpSpPr>
      <p:grpSpPr>
        <a:xfrm>
          <a:off x="0" y="0"/>
          <a:ext cx="0" cy="0"/>
          <a:chOff x="0" y="0"/>
          <a:chExt cx="0" cy="0"/>
        </a:xfrm>
      </p:grpSpPr>
      <p:sp>
        <p:nvSpPr>
          <p:cNvPr id="176" name="Google Shape;176;g3648bef02a0_0_422"/>
          <p:cNvSpPr txBox="1"/>
          <p:nvPr>
            <p:ph idx="12" type="sldNum"/>
          </p:nvPr>
        </p:nvSpPr>
        <p:spPr>
          <a:xfrm>
            <a:off x="8858250" y="4905375"/>
            <a:ext cx="126300" cy="146100"/>
          </a:xfrm>
          <a:prstGeom prst="rect">
            <a:avLst/>
          </a:prstGeom>
          <a:noFill/>
          <a:ln>
            <a:noFill/>
          </a:ln>
        </p:spPr>
        <p:txBody>
          <a:bodyPr anchorCtr="0" anchor="b" bIns="19050" lIns="19050" spcFirstLastPara="1" rIns="19050" wrap="square" tIns="19050">
            <a:spAutoFit/>
          </a:bodyPr>
          <a:lstStyle>
            <a:lvl1pPr indent="0" lvl="0" marL="0" marR="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1pPr>
            <a:lvl2pPr indent="0" lvl="1" marL="0" marR="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2pPr>
            <a:lvl3pPr indent="0" lvl="2" marL="0" marR="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3pPr>
            <a:lvl4pPr indent="0" lvl="3" marL="0" marR="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4pPr>
            <a:lvl5pPr indent="0" lvl="4" marL="0" marR="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5pPr>
            <a:lvl6pPr indent="0" lvl="5" marL="0" marR="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6pPr>
            <a:lvl7pPr indent="0" lvl="6" marL="0" marR="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7pPr>
            <a:lvl8pPr indent="0" lvl="7" marL="0" marR="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8pPr>
            <a:lvl9pPr indent="0" lvl="8" marL="0" marR="0" algn="l">
              <a:lnSpc>
                <a:spcPct val="144444"/>
              </a:lnSpc>
              <a:spcBef>
                <a:spcPts val="0"/>
              </a:spcBef>
              <a:spcAft>
                <a:spcPts val="0"/>
              </a:spcAft>
              <a:buClr>
                <a:srgbClr val="000000"/>
              </a:buClr>
              <a:buSzPts val="700"/>
              <a:buFont typeface="Proxima Nova"/>
              <a:buNone/>
              <a:defRPr b="0" i="0" sz="700" u="none" cap="none" strike="noStrike">
                <a:solidFill>
                  <a:srgbClr val="000000"/>
                </a:solidFill>
                <a:latin typeface="Proxima Nova"/>
                <a:ea typeface="Proxima Nova"/>
                <a:cs typeface="Proxima Nova"/>
                <a:sym typeface="Proxima Nova"/>
              </a:defRPr>
            </a:lvl9pPr>
          </a:lstStyle>
          <a:p>
            <a:pPr indent="0" lvl="0" marL="0" rtl="0" algn="l">
              <a:spcBef>
                <a:spcPts val="0"/>
              </a:spcBef>
              <a:spcAft>
                <a:spcPts val="0"/>
              </a:spcAft>
              <a:buNone/>
            </a:pPr>
            <a:fld id="{00000000-1234-1234-1234-123412341234}" type="slidenum">
              <a:rPr lang="pt-BR"/>
              <a:t>‹#›</a:t>
            </a:fld>
            <a:endParaRPr sz="1400">
              <a:latin typeface="Arial"/>
              <a:ea typeface="Arial"/>
              <a:cs typeface="Arial"/>
              <a:sym typeface="Arial"/>
            </a:endParaRPr>
          </a:p>
        </p:txBody>
      </p:sp>
      <p:grpSp>
        <p:nvGrpSpPr>
          <p:cNvPr id="177" name="Google Shape;177;g3648bef02a0_0_422"/>
          <p:cNvGrpSpPr/>
          <p:nvPr/>
        </p:nvGrpSpPr>
        <p:grpSpPr>
          <a:xfrm>
            <a:off x="0" y="0"/>
            <a:ext cx="9144000" cy="5143500"/>
            <a:chOff x="0" y="0"/>
            <a:chExt cx="9144000" cy="5143500"/>
          </a:xfrm>
        </p:grpSpPr>
        <p:sp>
          <p:nvSpPr>
            <p:cNvPr id="178" name="Google Shape;178;g3648bef02a0_0_422"/>
            <p:cNvSpPr/>
            <p:nvPr/>
          </p:nvSpPr>
          <p:spPr>
            <a:xfrm>
              <a:off x="0" y="0"/>
              <a:ext cx="9144000" cy="5143500"/>
            </a:xfrm>
            <a:prstGeom prst="rect">
              <a:avLst/>
            </a:prstGeom>
            <a:solidFill>
              <a:srgbClr val="CFAE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79" name="Google Shape;179;g3648bef02a0_0_422" title="Chame_Pelo_Nome_Brasil-Branco.png"/>
            <p:cNvPicPr preferRelativeResize="0"/>
            <p:nvPr/>
          </p:nvPicPr>
          <p:blipFill rotWithShape="1">
            <a:blip r:embed="rId2">
              <a:alphaModFix/>
            </a:blip>
            <a:srcRect b="0" l="0" r="0" t="0"/>
            <a:stretch/>
          </p:blipFill>
          <p:spPr>
            <a:xfrm>
              <a:off x="97572" y="4241589"/>
              <a:ext cx="1062099" cy="829525"/>
            </a:xfrm>
            <a:prstGeom prst="rect">
              <a:avLst/>
            </a:prstGeom>
            <a:noFill/>
            <a:ln>
              <a:noFill/>
            </a:ln>
          </p:spPr>
        </p:pic>
        <p:sp>
          <p:nvSpPr>
            <p:cNvPr id="180" name="Google Shape;180;g3648bef02a0_0_422"/>
            <p:cNvSpPr txBox="1"/>
            <p:nvPr/>
          </p:nvSpPr>
          <p:spPr>
            <a:xfrm>
              <a:off x="5157262" y="4700666"/>
              <a:ext cx="3873300" cy="315600"/>
            </a:xfrm>
            <a:prstGeom prst="rect">
              <a:avLst/>
            </a:prstGeom>
            <a:noFill/>
            <a:ln>
              <a:noFill/>
            </a:ln>
          </p:spPr>
          <p:txBody>
            <a:bodyPr anchorCtr="0" anchor="b" bIns="34275" lIns="90000" spcFirstLastPara="1" rIns="68575" wrap="square" tIns="34275">
              <a:noAutofit/>
            </a:bodyPr>
            <a:lstStyle/>
            <a:p>
              <a:pPr indent="0" lvl="0" marL="0" marR="0" rtl="0" algn="r">
                <a:lnSpc>
                  <a:spcPct val="100000"/>
                </a:lnSpc>
                <a:spcBef>
                  <a:spcPts val="0"/>
                </a:spcBef>
                <a:spcAft>
                  <a:spcPts val="0"/>
                </a:spcAft>
                <a:buClr>
                  <a:srgbClr val="000000"/>
                </a:buClr>
                <a:buSzPts val="6000"/>
                <a:buFont typeface="Arial"/>
                <a:buNone/>
              </a:pPr>
              <a:r>
                <a:rPr b="0" i="0" lang="pt-BR" sz="800" u="none" cap="none" strike="noStrike">
                  <a:solidFill>
                    <a:schemeClr val="lt1"/>
                  </a:solidFill>
                  <a:latin typeface="Lato Black"/>
                  <a:ea typeface="Lato Black"/>
                  <a:cs typeface="Lato Black"/>
                  <a:sym typeface="Lato Black"/>
                </a:rPr>
                <a:t>AGOSTO</a:t>
              </a:r>
              <a:r>
                <a:rPr b="0" i="0" lang="pt-BR" sz="800" u="none" cap="none" strike="noStrike">
                  <a:solidFill>
                    <a:schemeClr val="lt1"/>
                  </a:solidFill>
                  <a:latin typeface="Lato"/>
                  <a:ea typeface="Lato"/>
                  <a:cs typeface="Lato"/>
                  <a:sym typeface="Lato"/>
                </a:rPr>
                <a:t> LILÁS</a:t>
              </a:r>
              <a:r>
                <a:rPr b="0" i="0" lang="pt-BR" sz="800" u="none" cap="none" strike="noStrike">
                  <a:solidFill>
                    <a:schemeClr val="lt1"/>
                  </a:solidFill>
                  <a:latin typeface="Lato Black"/>
                  <a:ea typeface="Lato Black"/>
                  <a:cs typeface="Lato Black"/>
                  <a:sym typeface="Lato Black"/>
                </a:rPr>
                <a:t> 2025</a:t>
              </a:r>
              <a:r>
                <a:rPr b="0" i="0" lang="pt-BR" sz="800" u="none" cap="none" strike="noStrike">
                  <a:solidFill>
                    <a:schemeClr val="lt1"/>
                  </a:solidFill>
                  <a:latin typeface="Lato"/>
                  <a:ea typeface="Lato"/>
                  <a:cs typeface="Lato"/>
                  <a:sym typeface="Lato"/>
                </a:rPr>
                <a:t> - SOCIEDADE CIVIL</a:t>
              </a:r>
              <a:endParaRPr b="0" i="0" sz="800" u="none" cap="none" strike="noStrike">
                <a:solidFill>
                  <a:schemeClr val="lt1"/>
                </a:solidFill>
                <a:latin typeface="Lato"/>
                <a:ea typeface="Lato"/>
                <a:cs typeface="Lato"/>
                <a:sym typeface="Lato"/>
              </a:endParaRPr>
            </a:p>
          </p:txBody>
        </p:sp>
        <p:pic>
          <p:nvPicPr>
            <p:cNvPr id="181" name="Google Shape;181;g3648bef02a0_0_422" title="Combo_Logos_Brasil.png"/>
            <p:cNvPicPr preferRelativeResize="0"/>
            <p:nvPr/>
          </p:nvPicPr>
          <p:blipFill rotWithShape="1">
            <a:blip r:embed="rId3">
              <a:alphaModFix/>
            </a:blip>
            <a:srcRect b="10186" l="6622" r="3884" t="13108"/>
            <a:stretch/>
          </p:blipFill>
          <p:spPr>
            <a:xfrm>
              <a:off x="8064000" y="180000"/>
              <a:ext cx="900000" cy="249150"/>
            </a:xfrm>
            <a:prstGeom prst="rect">
              <a:avLst/>
            </a:prstGeom>
            <a:noFill/>
            <a:ln>
              <a:noFill/>
            </a:ln>
          </p:spPr>
        </p:pic>
      </p:grpSp>
      <p:sp>
        <p:nvSpPr>
          <p:cNvPr id="182" name="Google Shape;182;g3648bef02a0_0_422"/>
          <p:cNvSpPr/>
          <p:nvPr/>
        </p:nvSpPr>
        <p:spPr>
          <a:xfrm>
            <a:off x="0" y="0"/>
            <a:ext cx="9144000" cy="5143500"/>
          </a:xfrm>
          <a:prstGeom prst="rect">
            <a:avLst/>
          </a:prstGeom>
          <a:solidFill>
            <a:srgbClr val="CFAE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83" name="Google Shape;183;g3648bef02a0_0_422" title="Prancheta 1.png"/>
          <p:cNvPicPr preferRelativeResize="0"/>
          <p:nvPr/>
        </p:nvPicPr>
        <p:blipFill rotWithShape="1">
          <a:blip r:embed="rId4">
            <a:alphaModFix/>
          </a:blip>
          <a:srcRect b="0" l="0" r="0" t="0"/>
          <a:stretch/>
        </p:blipFill>
        <p:spPr>
          <a:xfrm>
            <a:off x="8217375" y="183075"/>
            <a:ext cx="748652" cy="240901"/>
          </a:xfrm>
          <a:prstGeom prst="rect">
            <a:avLst/>
          </a:prstGeom>
          <a:noFill/>
          <a:ln>
            <a:noFill/>
          </a:ln>
        </p:spPr>
      </p:pic>
      <p:pic>
        <p:nvPicPr>
          <p:cNvPr id="184" name="Google Shape;184;g3648bef02a0_0_422" title="Horizontal@4x.png"/>
          <p:cNvPicPr preferRelativeResize="0"/>
          <p:nvPr/>
        </p:nvPicPr>
        <p:blipFill rotWithShape="1">
          <a:blip r:embed="rId5">
            <a:alphaModFix/>
          </a:blip>
          <a:srcRect b="0" l="0" r="0" t="0"/>
          <a:stretch/>
        </p:blipFill>
        <p:spPr>
          <a:xfrm>
            <a:off x="176586" y="4715057"/>
            <a:ext cx="1933599" cy="273800"/>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5" name="Shape 185"/>
        <p:cNvGrpSpPr/>
        <p:nvPr/>
      </p:nvGrpSpPr>
      <p:grpSpPr>
        <a:xfrm>
          <a:off x="0" y="0"/>
          <a:ext cx="0" cy="0"/>
          <a:chOff x="0" y="0"/>
          <a:chExt cx="0" cy="0"/>
        </a:xfrm>
      </p:grpSpPr>
      <p:sp>
        <p:nvSpPr>
          <p:cNvPr id="186" name="Google Shape;186;g3648bef02a0_0_4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Slide de Título">
  <p:cSld name="5_Slide de Título">
    <p:bg>
      <p:bgPr>
        <a:solidFill>
          <a:schemeClr val="accent5"/>
        </a:solidFill>
      </p:bgPr>
    </p:bg>
    <p:spTree>
      <p:nvGrpSpPr>
        <p:cNvPr id="187" name="Shape 187"/>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Slide de Título">
  <p:cSld name="5_Slide de Título">
    <p:bg>
      <p:bgPr>
        <a:solidFill>
          <a:schemeClr val="accent5"/>
        </a:solidFill>
      </p:bgPr>
    </p:bg>
    <p:spTree>
      <p:nvGrpSpPr>
        <p:cNvPr id="29" name="Shape 29"/>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Slide de Título">
  <p:cSld name="16_Slide de Título">
    <p:spTree>
      <p:nvGrpSpPr>
        <p:cNvPr id="188" name="Shape 188"/>
        <p:cNvGrpSpPr/>
        <p:nvPr/>
      </p:nvGrpSpPr>
      <p:grpSpPr>
        <a:xfrm>
          <a:off x="0" y="0"/>
          <a:ext cx="0" cy="0"/>
          <a:chOff x="0" y="0"/>
          <a:chExt cx="0" cy="0"/>
        </a:xfrm>
      </p:grpSpPr>
      <p:pic>
        <p:nvPicPr>
          <p:cNvPr id="189" name="Google Shape;189;g3648bef02a0_0_435"/>
          <p:cNvPicPr preferRelativeResize="0"/>
          <p:nvPr/>
        </p:nvPicPr>
        <p:blipFill rotWithShape="1">
          <a:blip r:embed="rId2">
            <a:alphaModFix/>
          </a:blip>
          <a:srcRect b="0" l="0" r="0" t="0"/>
          <a:stretch/>
        </p:blipFill>
        <p:spPr>
          <a:xfrm>
            <a:off x="1853" y="2353"/>
            <a:ext cx="9144000" cy="5143500"/>
          </a:xfrm>
          <a:prstGeom prst="rect">
            <a:avLst/>
          </a:prstGeom>
          <a:noFill/>
          <a:ln>
            <a:noFill/>
          </a:ln>
        </p:spPr>
      </p:pic>
      <p:sp>
        <p:nvSpPr>
          <p:cNvPr id="190" name="Google Shape;190;g3648bef02a0_0_435"/>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8_Slide de Título">
  <p:cSld name="28_Slide de Título">
    <p:spTree>
      <p:nvGrpSpPr>
        <p:cNvPr id="191" name="Shape 191"/>
        <p:cNvGrpSpPr/>
        <p:nvPr/>
      </p:nvGrpSpPr>
      <p:grpSpPr>
        <a:xfrm>
          <a:off x="0" y="0"/>
          <a:ext cx="0" cy="0"/>
          <a:chOff x="0" y="0"/>
          <a:chExt cx="0" cy="0"/>
        </a:xfrm>
      </p:grpSpPr>
      <p:pic>
        <p:nvPicPr>
          <p:cNvPr id="192" name="Google Shape;192;g3648bef02a0_0_438"/>
          <p:cNvPicPr preferRelativeResize="0"/>
          <p:nvPr/>
        </p:nvPicPr>
        <p:blipFill rotWithShape="1">
          <a:blip r:embed="rId2">
            <a:alphaModFix/>
          </a:blip>
          <a:srcRect b="0" l="0" r="0" t="0"/>
          <a:stretch/>
        </p:blipFill>
        <p:spPr>
          <a:xfrm>
            <a:off x="1853" y="2353"/>
            <a:ext cx="9144000" cy="5143500"/>
          </a:xfrm>
          <a:prstGeom prst="rect">
            <a:avLst/>
          </a:prstGeom>
          <a:noFill/>
          <a:ln>
            <a:noFill/>
          </a:ln>
        </p:spPr>
      </p:pic>
      <p:sp>
        <p:nvSpPr>
          <p:cNvPr id="193" name="Google Shape;193;g3648bef02a0_0_438"/>
          <p:cNvSpPr/>
          <p:nvPr/>
        </p:nvSpPr>
        <p:spPr>
          <a:xfrm>
            <a:off x="-1853"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sp>
        <p:nvSpPr>
          <p:cNvPr id="194" name="Google Shape;194;g3648bef02a0_0_438"/>
          <p:cNvSpPr/>
          <p:nvPr/>
        </p:nvSpPr>
        <p:spPr>
          <a:xfrm>
            <a:off x="-5560" y="-2353"/>
            <a:ext cx="9144000" cy="5143500"/>
          </a:xfrm>
          <a:prstGeom prst="rect">
            <a:avLst/>
          </a:prstGeom>
          <a:solidFill>
            <a:schemeClr val="accent2">
              <a:alpha val="478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9_Slide de Título">
  <p:cSld name="29_Slide de Título">
    <p:bg>
      <p:bgPr>
        <a:solidFill>
          <a:schemeClr val="accent4"/>
        </a:solidFill>
      </p:bgPr>
    </p:bg>
    <p:spTree>
      <p:nvGrpSpPr>
        <p:cNvPr id="195" name="Shape 195"/>
        <p:cNvGrpSpPr/>
        <p:nvPr/>
      </p:nvGrpSpPr>
      <p:grpSpPr>
        <a:xfrm>
          <a:off x="0" y="0"/>
          <a:ext cx="0" cy="0"/>
          <a:chOff x="0" y="0"/>
          <a:chExt cx="0" cy="0"/>
        </a:xfrm>
      </p:grpSpPr>
      <p:pic>
        <p:nvPicPr>
          <p:cNvPr id="196" name="Google Shape;196;g3648bef02a0_0_442"/>
          <p:cNvPicPr preferRelativeResize="0"/>
          <p:nvPr/>
        </p:nvPicPr>
        <p:blipFill rotWithShape="1">
          <a:blip r:embed="rId2">
            <a:alphaModFix/>
          </a:blip>
          <a:srcRect b="0" l="0" r="0" t="0"/>
          <a:stretch/>
        </p:blipFill>
        <p:spPr>
          <a:xfrm>
            <a:off x="1853" y="2353"/>
            <a:ext cx="9144000" cy="5143500"/>
          </a:xfrm>
          <a:prstGeom prst="rect">
            <a:avLst/>
          </a:prstGeom>
          <a:noFill/>
          <a:ln>
            <a:noFill/>
          </a:ln>
        </p:spPr>
      </p:pic>
      <p:sp>
        <p:nvSpPr>
          <p:cNvPr id="197" name="Google Shape;197;g3648bef02a0_0_442"/>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sp>
        <p:nvSpPr>
          <p:cNvPr id="198" name="Google Shape;198;g3648bef02a0_0_442"/>
          <p:cNvSpPr/>
          <p:nvPr/>
        </p:nvSpPr>
        <p:spPr>
          <a:xfrm>
            <a:off x="0" y="-2353"/>
            <a:ext cx="9144000" cy="5143500"/>
          </a:xfrm>
          <a:prstGeom prst="rect">
            <a:avLst/>
          </a:prstGeom>
          <a:solidFill>
            <a:schemeClr val="accent4">
              <a:alpha val="478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_Slide de Título">
  <p:cSld name="30_Slide de Título">
    <p:bg>
      <p:bgPr>
        <a:solidFill>
          <a:schemeClr val="accent4"/>
        </a:solidFill>
      </p:bgPr>
    </p:bg>
    <p:spTree>
      <p:nvGrpSpPr>
        <p:cNvPr id="199" name="Shape 199"/>
        <p:cNvGrpSpPr/>
        <p:nvPr/>
      </p:nvGrpSpPr>
      <p:grpSpPr>
        <a:xfrm>
          <a:off x="0" y="0"/>
          <a:ext cx="0" cy="0"/>
          <a:chOff x="0" y="0"/>
          <a:chExt cx="0" cy="0"/>
        </a:xfrm>
      </p:grpSpPr>
      <p:pic>
        <p:nvPicPr>
          <p:cNvPr id="200" name="Google Shape;200;g3648bef02a0_0_446"/>
          <p:cNvPicPr preferRelativeResize="0"/>
          <p:nvPr/>
        </p:nvPicPr>
        <p:blipFill rotWithShape="1">
          <a:blip r:embed="rId2">
            <a:alphaModFix/>
          </a:blip>
          <a:srcRect b="0" l="0" r="0" t="0"/>
          <a:stretch/>
        </p:blipFill>
        <p:spPr>
          <a:xfrm>
            <a:off x="1853" y="2353"/>
            <a:ext cx="9144000" cy="5143500"/>
          </a:xfrm>
          <a:prstGeom prst="rect">
            <a:avLst/>
          </a:prstGeom>
          <a:noFill/>
          <a:ln>
            <a:noFill/>
          </a:ln>
        </p:spPr>
      </p:pic>
      <p:sp>
        <p:nvSpPr>
          <p:cNvPr id="201" name="Google Shape;201;g3648bef02a0_0_446"/>
          <p:cNvSpPr/>
          <p:nvPr/>
        </p:nvSpPr>
        <p:spPr>
          <a:xfrm>
            <a:off x="-1853" y="0"/>
            <a:ext cx="9144000" cy="5143500"/>
          </a:xfrm>
          <a:prstGeom prst="rect">
            <a:avLst/>
          </a:prstGeom>
          <a:solidFill>
            <a:schemeClr val="lt1">
              <a:alpha val="8275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7_Slide de Título">
  <p:cSld name="27_Slide de Título">
    <p:bg>
      <p:bgPr>
        <a:solidFill>
          <a:schemeClr val="accent5"/>
        </a:solidFill>
      </p:bgPr>
    </p:bg>
    <p:spTree>
      <p:nvGrpSpPr>
        <p:cNvPr id="202" name="Shape 202"/>
        <p:cNvGrpSpPr/>
        <p:nvPr/>
      </p:nvGrpSpPr>
      <p:grpSpPr>
        <a:xfrm>
          <a:off x="0" y="0"/>
          <a:ext cx="0" cy="0"/>
          <a:chOff x="0" y="0"/>
          <a:chExt cx="0" cy="0"/>
        </a:xfrm>
      </p:grpSpPr>
      <p:pic>
        <p:nvPicPr>
          <p:cNvPr id="203" name="Google Shape;203;g3648bef02a0_0_449"/>
          <p:cNvPicPr preferRelativeResize="0"/>
          <p:nvPr/>
        </p:nvPicPr>
        <p:blipFill rotWithShape="1">
          <a:blip r:embed="rId2">
            <a:alphaModFix/>
          </a:blip>
          <a:srcRect b="14073" l="6252" r="0" t="31293"/>
          <a:stretch/>
        </p:blipFill>
        <p:spPr>
          <a:xfrm>
            <a:off x="571500" y="1609726"/>
            <a:ext cx="8572500" cy="2809877"/>
          </a:xfrm>
          <a:prstGeom prst="rect">
            <a:avLst/>
          </a:prstGeom>
          <a:noFill/>
          <a:ln>
            <a:noFill/>
          </a:ln>
        </p:spPr>
      </p:pic>
      <p:sp>
        <p:nvSpPr>
          <p:cNvPr id="204" name="Google Shape;204;g3648bef02a0_0_449"/>
          <p:cNvSpPr/>
          <p:nvPr/>
        </p:nvSpPr>
        <p:spPr>
          <a:xfrm>
            <a:off x="571500" y="1609726"/>
            <a:ext cx="8953500" cy="2809800"/>
          </a:xfrm>
          <a:prstGeom prst="rect">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Open Sans"/>
              <a:ea typeface="Open Sans"/>
              <a:cs typeface="Open Sans"/>
              <a:sym typeface="Open San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6_Slide de Título">
  <p:cSld name="26_Slide de Título">
    <p:bg>
      <p:bgPr>
        <a:solidFill>
          <a:schemeClr val="accent1"/>
        </a:solidFill>
      </p:bgPr>
    </p:bg>
    <p:spTree>
      <p:nvGrpSpPr>
        <p:cNvPr id="205" name="Shape 205"/>
        <p:cNvGrpSpPr/>
        <p:nvPr/>
      </p:nvGrpSpPr>
      <p:grpSpPr>
        <a:xfrm>
          <a:off x="0" y="0"/>
          <a:ext cx="0" cy="0"/>
          <a:chOff x="0" y="0"/>
          <a:chExt cx="0" cy="0"/>
        </a:xfrm>
      </p:grpSpPr>
      <p:pic>
        <p:nvPicPr>
          <p:cNvPr id="206" name="Google Shape;206;g3648bef02a0_0_452"/>
          <p:cNvPicPr preferRelativeResize="0"/>
          <p:nvPr/>
        </p:nvPicPr>
        <p:blipFill rotWithShape="1">
          <a:blip r:embed="rId2">
            <a:alphaModFix/>
          </a:blip>
          <a:srcRect b="14073" l="6252" r="0" t="31293"/>
          <a:stretch/>
        </p:blipFill>
        <p:spPr>
          <a:xfrm>
            <a:off x="571500" y="1609726"/>
            <a:ext cx="8572500" cy="2809877"/>
          </a:xfrm>
          <a:prstGeom prst="rect">
            <a:avLst/>
          </a:prstGeom>
          <a:noFill/>
          <a:ln>
            <a:noFill/>
          </a:ln>
        </p:spPr>
      </p:pic>
      <p:sp>
        <p:nvSpPr>
          <p:cNvPr id="207" name="Google Shape;207;g3648bef02a0_0_452"/>
          <p:cNvSpPr/>
          <p:nvPr/>
        </p:nvSpPr>
        <p:spPr>
          <a:xfrm>
            <a:off x="571500" y="1609726"/>
            <a:ext cx="8953500" cy="2809800"/>
          </a:xfrm>
          <a:prstGeom prst="rect">
            <a:avLst/>
          </a:prstGeom>
          <a:no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Open Sans"/>
              <a:ea typeface="Open Sans"/>
              <a:cs typeface="Open Sans"/>
              <a:sym typeface="Open Sans"/>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de Título">
  <p:cSld name="Slide de Título">
    <p:spTree>
      <p:nvGrpSpPr>
        <p:cNvPr id="208" name="Shape 208"/>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Slide de Título">
  <p:cSld name="6_Slide de Título">
    <p:spTree>
      <p:nvGrpSpPr>
        <p:cNvPr id="209" name="Shape 209"/>
        <p:cNvGrpSpPr/>
        <p:nvPr/>
      </p:nvGrpSpPr>
      <p:grpSpPr>
        <a:xfrm>
          <a:off x="0" y="0"/>
          <a:ext cx="0" cy="0"/>
          <a:chOff x="0" y="0"/>
          <a:chExt cx="0" cy="0"/>
        </a:xfrm>
      </p:grpSpPr>
      <p:pic>
        <p:nvPicPr>
          <p:cNvPr id="210" name="Google Shape;210;g3648bef02a0_0_456"/>
          <p:cNvPicPr preferRelativeResize="0"/>
          <p:nvPr/>
        </p:nvPicPr>
        <p:blipFill rotWithShape="1">
          <a:blip r:embed="rId2">
            <a:alphaModFix/>
          </a:blip>
          <a:srcRect b="0" l="0" r="0" t="0"/>
          <a:stretch/>
        </p:blipFill>
        <p:spPr>
          <a:xfrm>
            <a:off x="1580" y="2058"/>
            <a:ext cx="9144000" cy="5143500"/>
          </a:xfrm>
          <a:prstGeom prst="rect">
            <a:avLst/>
          </a:prstGeom>
          <a:noFill/>
          <a:ln>
            <a:noFill/>
          </a:ln>
        </p:spPr>
      </p:pic>
      <p:sp>
        <p:nvSpPr>
          <p:cNvPr id="211" name="Google Shape;211;g3648bef02a0_0_456"/>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12" name="Google Shape;212;g3648bef02a0_0_456"/>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Slide de Título">
  <p:cSld name="8_Slide de Título">
    <p:spTree>
      <p:nvGrpSpPr>
        <p:cNvPr id="213" name="Shape 213"/>
        <p:cNvGrpSpPr/>
        <p:nvPr/>
      </p:nvGrpSpPr>
      <p:grpSpPr>
        <a:xfrm>
          <a:off x="0" y="0"/>
          <a:ext cx="0" cy="0"/>
          <a:chOff x="0" y="0"/>
          <a:chExt cx="0" cy="0"/>
        </a:xfrm>
      </p:grpSpPr>
      <p:pic>
        <p:nvPicPr>
          <p:cNvPr id="214" name="Google Shape;214;g3648bef02a0_0_460"/>
          <p:cNvPicPr preferRelativeResize="0"/>
          <p:nvPr/>
        </p:nvPicPr>
        <p:blipFill rotWithShape="1">
          <a:blip r:embed="rId2">
            <a:alphaModFix/>
          </a:blip>
          <a:srcRect b="0" l="0" r="0" t="0"/>
          <a:stretch/>
        </p:blipFill>
        <p:spPr>
          <a:xfrm>
            <a:off x="3024" y="762"/>
            <a:ext cx="9158400" cy="5151600"/>
          </a:xfrm>
          <a:prstGeom prst="rect">
            <a:avLst/>
          </a:prstGeom>
          <a:noFill/>
          <a:ln>
            <a:noFill/>
          </a:ln>
        </p:spPr>
      </p:pic>
      <p:sp>
        <p:nvSpPr>
          <p:cNvPr id="215" name="Google Shape;215;g3648bef02a0_0_460"/>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16" name="Google Shape;216;g3648bef02a0_0_460"/>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5_Slide de Título">
  <p:cSld name="25_Slide de Título">
    <p:bg>
      <p:bgPr>
        <a:solidFill>
          <a:schemeClr val="accent5"/>
        </a:solidFill>
      </p:bgPr>
    </p:bg>
    <p:spTree>
      <p:nvGrpSpPr>
        <p:cNvPr id="217" name="Shape 217"/>
        <p:cNvGrpSpPr/>
        <p:nvPr/>
      </p:nvGrpSpPr>
      <p:grpSpPr>
        <a:xfrm>
          <a:off x="0" y="0"/>
          <a:ext cx="0" cy="0"/>
          <a:chOff x="0" y="0"/>
          <a:chExt cx="0" cy="0"/>
        </a:xfrm>
      </p:grpSpPr>
      <p:pic>
        <p:nvPicPr>
          <p:cNvPr id="218" name="Google Shape;218;g3648bef02a0_0_464"/>
          <p:cNvPicPr preferRelativeResize="0"/>
          <p:nvPr/>
        </p:nvPicPr>
        <p:blipFill rotWithShape="1">
          <a:blip r:embed="rId2">
            <a:alphaModFix/>
          </a:blip>
          <a:srcRect b="85275" l="0" r="0" t="-1"/>
          <a:stretch/>
        </p:blipFill>
        <p:spPr>
          <a:xfrm>
            <a:off x="0" y="0"/>
            <a:ext cx="9144000" cy="75740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Slide de Título">
  <p:cSld name="16_Slide de Título">
    <p:spTree>
      <p:nvGrpSpPr>
        <p:cNvPr id="30" name="Shape 30"/>
        <p:cNvGrpSpPr/>
        <p:nvPr/>
      </p:nvGrpSpPr>
      <p:grpSpPr>
        <a:xfrm>
          <a:off x="0" y="0"/>
          <a:ext cx="0" cy="0"/>
          <a:chOff x="0" y="0"/>
          <a:chExt cx="0" cy="0"/>
        </a:xfrm>
      </p:grpSpPr>
      <p:pic>
        <p:nvPicPr>
          <p:cNvPr id="31" name="Google Shape;31;p43"/>
          <p:cNvPicPr preferRelativeResize="0"/>
          <p:nvPr/>
        </p:nvPicPr>
        <p:blipFill rotWithShape="1">
          <a:blip r:embed="rId2">
            <a:alphaModFix/>
          </a:blip>
          <a:srcRect b="0" l="0" r="0" t="0"/>
          <a:stretch/>
        </p:blipFill>
        <p:spPr>
          <a:xfrm>
            <a:off x="1853" y="2353"/>
            <a:ext cx="9144000" cy="5143500"/>
          </a:xfrm>
          <a:prstGeom prst="rect">
            <a:avLst/>
          </a:prstGeom>
          <a:noFill/>
          <a:ln>
            <a:noFill/>
          </a:ln>
        </p:spPr>
      </p:pic>
      <p:sp>
        <p:nvSpPr>
          <p:cNvPr id="32" name="Google Shape;32;p43"/>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3_Slide de Título">
  <p:cSld name="23_Slide de Título">
    <p:bg>
      <p:bgPr>
        <a:solidFill>
          <a:schemeClr val="accent1"/>
        </a:solidFill>
      </p:bgPr>
    </p:bg>
    <p:spTree>
      <p:nvGrpSpPr>
        <p:cNvPr id="219" name="Shape 219"/>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Slide de Título">
  <p:cSld name="10_Slide de Título">
    <p:spTree>
      <p:nvGrpSpPr>
        <p:cNvPr id="220" name="Shape 220"/>
        <p:cNvGrpSpPr/>
        <p:nvPr/>
      </p:nvGrpSpPr>
      <p:grpSpPr>
        <a:xfrm>
          <a:off x="0" y="0"/>
          <a:ext cx="0" cy="0"/>
          <a:chOff x="0" y="0"/>
          <a:chExt cx="0" cy="0"/>
        </a:xfrm>
      </p:grpSpPr>
      <p:pic>
        <p:nvPicPr>
          <p:cNvPr id="221" name="Google Shape;221;g3648bef02a0_0_467"/>
          <p:cNvPicPr preferRelativeResize="0"/>
          <p:nvPr/>
        </p:nvPicPr>
        <p:blipFill rotWithShape="1">
          <a:blip r:embed="rId2">
            <a:alphaModFix/>
          </a:blip>
          <a:srcRect b="0" l="0" r="0" t="0"/>
          <a:stretch/>
        </p:blipFill>
        <p:spPr>
          <a:xfrm>
            <a:off x="1496" y="1496"/>
            <a:ext cx="9144000" cy="5143500"/>
          </a:xfrm>
          <a:prstGeom prst="rect">
            <a:avLst/>
          </a:prstGeom>
          <a:noFill/>
          <a:ln>
            <a:noFill/>
          </a:ln>
        </p:spPr>
      </p:pic>
      <p:sp>
        <p:nvSpPr>
          <p:cNvPr id="222" name="Google Shape;222;g3648bef02a0_0_467"/>
          <p:cNvSpPr/>
          <p:nvPr/>
        </p:nvSpPr>
        <p:spPr>
          <a:xfrm>
            <a:off x="2074545"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23" name="Google Shape;223;g3648bef02a0_0_467"/>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Slide de Título">
  <p:cSld name="17_Slide de Título">
    <p:bg>
      <p:bgPr>
        <a:solidFill>
          <a:schemeClr val="accent1"/>
        </a:solidFill>
      </p:bgPr>
    </p:bg>
    <p:spTree>
      <p:nvGrpSpPr>
        <p:cNvPr id="224" name="Shape 224"/>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4_Slide de Título">
  <p:cSld name="24_Slide de Título">
    <p:bg>
      <p:bgPr>
        <a:solidFill>
          <a:schemeClr val="accent4"/>
        </a:solidFill>
      </p:bgPr>
    </p:bg>
    <p:spTree>
      <p:nvGrpSpPr>
        <p:cNvPr id="225" name="Shape 225"/>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Slide de Título 1">
  <p:cSld name="16_Slide de Título_1">
    <p:spTree>
      <p:nvGrpSpPr>
        <p:cNvPr id="226" name="Shape 226"/>
        <p:cNvGrpSpPr/>
        <p:nvPr/>
      </p:nvGrpSpPr>
      <p:grpSpPr>
        <a:xfrm>
          <a:off x="0" y="0"/>
          <a:ext cx="0" cy="0"/>
          <a:chOff x="0" y="0"/>
          <a:chExt cx="0" cy="0"/>
        </a:xfrm>
      </p:grpSpPr>
      <p:pic>
        <p:nvPicPr>
          <p:cNvPr id="227" name="Google Shape;227;g3648bef02a0_0_473"/>
          <p:cNvPicPr preferRelativeResize="0"/>
          <p:nvPr/>
        </p:nvPicPr>
        <p:blipFill rotWithShape="1">
          <a:blip r:embed="rId2">
            <a:alphaModFix/>
          </a:blip>
          <a:srcRect b="0" l="0" r="0" t="0"/>
          <a:stretch/>
        </p:blipFill>
        <p:spPr>
          <a:xfrm>
            <a:off x="1853" y="2353"/>
            <a:ext cx="9144000" cy="5143500"/>
          </a:xfrm>
          <a:prstGeom prst="rect">
            <a:avLst/>
          </a:prstGeom>
          <a:noFill/>
          <a:ln>
            <a:noFill/>
          </a:ln>
        </p:spPr>
      </p:pic>
      <p:sp>
        <p:nvSpPr>
          <p:cNvPr id="228" name="Google Shape;228;g3648bef02a0_0_473"/>
          <p:cNvSpPr/>
          <p:nvPr/>
        </p:nvSpPr>
        <p:spPr>
          <a:xfrm>
            <a:off x="0" y="0"/>
            <a:ext cx="9144000" cy="5143500"/>
          </a:xfrm>
          <a:prstGeom prst="rect">
            <a:avLst/>
          </a:prstGeom>
          <a:solidFill>
            <a:schemeClr val="accent1">
              <a:alpha val="7333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29" name="Google Shape;229;g3648bef02a0_0_473"/>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Slide de Título">
  <p:cSld name="9_Slide de Título">
    <p:spTree>
      <p:nvGrpSpPr>
        <p:cNvPr id="230" name="Shape 230"/>
        <p:cNvGrpSpPr/>
        <p:nvPr/>
      </p:nvGrpSpPr>
      <p:grpSpPr>
        <a:xfrm>
          <a:off x="0" y="0"/>
          <a:ext cx="0" cy="0"/>
          <a:chOff x="0" y="0"/>
          <a:chExt cx="0" cy="0"/>
        </a:xfrm>
      </p:grpSpPr>
      <p:pic>
        <p:nvPicPr>
          <p:cNvPr id="231" name="Google Shape;231;g3648bef02a0_0_477"/>
          <p:cNvPicPr preferRelativeResize="0"/>
          <p:nvPr/>
        </p:nvPicPr>
        <p:blipFill rotWithShape="1">
          <a:blip r:embed="rId2">
            <a:alphaModFix/>
          </a:blip>
          <a:srcRect b="0" l="0" r="0" t="0"/>
          <a:stretch/>
        </p:blipFill>
        <p:spPr>
          <a:xfrm>
            <a:off x="1807" y="978"/>
            <a:ext cx="9144000" cy="5143500"/>
          </a:xfrm>
          <a:prstGeom prst="rect">
            <a:avLst/>
          </a:prstGeom>
          <a:noFill/>
          <a:ln>
            <a:noFill/>
          </a:ln>
        </p:spPr>
      </p:pic>
      <p:sp>
        <p:nvSpPr>
          <p:cNvPr id="232" name="Google Shape;232;g3648bef02a0_0_477"/>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33" name="Google Shape;233;g3648bef02a0_0_477"/>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Slide de Título">
  <p:cSld name="11_Slide de Título">
    <p:spTree>
      <p:nvGrpSpPr>
        <p:cNvPr id="234" name="Shape 234"/>
        <p:cNvGrpSpPr/>
        <p:nvPr/>
      </p:nvGrpSpPr>
      <p:grpSpPr>
        <a:xfrm>
          <a:off x="0" y="0"/>
          <a:ext cx="0" cy="0"/>
          <a:chOff x="0" y="0"/>
          <a:chExt cx="0" cy="0"/>
        </a:xfrm>
      </p:grpSpPr>
      <p:pic>
        <p:nvPicPr>
          <p:cNvPr id="235" name="Google Shape;235;g3648bef02a0_0_481"/>
          <p:cNvPicPr preferRelativeResize="0"/>
          <p:nvPr/>
        </p:nvPicPr>
        <p:blipFill rotWithShape="1">
          <a:blip r:embed="rId2">
            <a:alphaModFix/>
          </a:blip>
          <a:srcRect b="0" l="0" r="0" t="0"/>
          <a:stretch/>
        </p:blipFill>
        <p:spPr>
          <a:xfrm>
            <a:off x="1194" y="1466"/>
            <a:ext cx="9144000" cy="5143500"/>
          </a:xfrm>
          <a:prstGeom prst="rect">
            <a:avLst/>
          </a:prstGeom>
          <a:noFill/>
          <a:ln>
            <a:noFill/>
          </a:ln>
        </p:spPr>
      </p:pic>
      <p:sp>
        <p:nvSpPr>
          <p:cNvPr id="236" name="Google Shape;236;g3648bef02a0_0_481"/>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37" name="Google Shape;237;g3648bef02a0_0_481"/>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Slide de Título">
  <p:cSld name="15_Slide de Título">
    <p:spTree>
      <p:nvGrpSpPr>
        <p:cNvPr id="238" name="Shape 238"/>
        <p:cNvGrpSpPr/>
        <p:nvPr/>
      </p:nvGrpSpPr>
      <p:grpSpPr>
        <a:xfrm>
          <a:off x="0" y="0"/>
          <a:ext cx="0" cy="0"/>
          <a:chOff x="0" y="0"/>
          <a:chExt cx="0" cy="0"/>
        </a:xfrm>
      </p:grpSpPr>
      <p:pic>
        <p:nvPicPr>
          <p:cNvPr id="239" name="Google Shape;239;g3648bef02a0_0_485"/>
          <p:cNvPicPr preferRelativeResize="0"/>
          <p:nvPr/>
        </p:nvPicPr>
        <p:blipFill rotWithShape="1">
          <a:blip r:embed="rId2">
            <a:alphaModFix/>
          </a:blip>
          <a:srcRect b="0" l="0" r="0" t="0"/>
          <a:stretch/>
        </p:blipFill>
        <p:spPr>
          <a:xfrm>
            <a:off x="3751" y="1558"/>
            <a:ext cx="9144000" cy="5143500"/>
          </a:xfrm>
          <a:prstGeom prst="rect">
            <a:avLst/>
          </a:prstGeom>
          <a:noFill/>
          <a:ln>
            <a:noFill/>
          </a:ln>
        </p:spPr>
      </p:pic>
      <p:sp>
        <p:nvSpPr>
          <p:cNvPr id="240" name="Google Shape;240;g3648bef02a0_0_485"/>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41" name="Google Shape;241;g3648bef02a0_0_485"/>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Slide de Título">
  <p:cSld name="18_Slide de Título">
    <p:spTree>
      <p:nvGrpSpPr>
        <p:cNvPr id="242" name="Shape 242"/>
        <p:cNvGrpSpPr/>
        <p:nvPr/>
      </p:nvGrpSpPr>
      <p:grpSpPr>
        <a:xfrm>
          <a:off x="0" y="0"/>
          <a:ext cx="0" cy="0"/>
          <a:chOff x="0" y="0"/>
          <a:chExt cx="0" cy="0"/>
        </a:xfrm>
      </p:grpSpPr>
      <p:pic>
        <p:nvPicPr>
          <p:cNvPr id="243" name="Google Shape;243;g3648bef02a0_0_489"/>
          <p:cNvPicPr preferRelativeResize="0"/>
          <p:nvPr/>
        </p:nvPicPr>
        <p:blipFill rotWithShape="1">
          <a:blip r:embed="rId2">
            <a:alphaModFix/>
          </a:blip>
          <a:srcRect b="7805" l="0" r="0" t="7813"/>
          <a:stretch/>
        </p:blipFill>
        <p:spPr>
          <a:xfrm>
            <a:off x="0" y="0"/>
            <a:ext cx="9144000" cy="5143500"/>
          </a:xfrm>
          <a:prstGeom prst="rect">
            <a:avLst/>
          </a:prstGeom>
          <a:noFill/>
          <a:ln>
            <a:noFill/>
          </a:ln>
        </p:spPr>
      </p:pic>
      <p:sp>
        <p:nvSpPr>
          <p:cNvPr id="244" name="Google Shape;244;g3648bef02a0_0_489"/>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45" name="Google Shape;245;g3648bef02a0_0_489"/>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_Slide de Título">
  <p:cSld name="22_Slide de Título">
    <p:spTree>
      <p:nvGrpSpPr>
        <p:cNvPr id="246" name="Shape 246"/>
        <p:cNvGrpSpPr/>
        <p:nvPr/>
      </p:nvGrpSpPr>
      <p:grpSpPr>
        <a:xfrm>
          <a:off x="0" y="0"/>
          <a:ext cx="0" cy="0"/>
          <a:chOff x="0" y="0"/>
          <a:chExt cx="0" cy="0"/>
        </a:xfrm>
      </p:grpSpPr>
      <p:pic>
        <p:nvPicPr>
          <p:cNvPr id="247" name="Google Shape;247;g3648bef02a0_0_493"/>
          <p:cNvPicPr preferRelativeResize="0"/>
          <p:nvPr/>
        </p:nvPicPr>
        <p:blipFill rotWithShape="1">
          <a:blip r:embed="rId2">
            <a:alphaModFix/>
          </a:blip>
          <a:srcRect b="11744" l="0" r="0" t="3881"/>
          <a:stretch/>
        </p:blipFill>
        <p:spPr>
          <a:xfrm>
            <a:off x="0" y="0"/>
            <a:ext cx="9144000" cy="5143499"/>
          </a:xfrm>
          <a:prstGeom prst="rect">
            <a:avLst/>
          </a:prstGeom>
          <a:noFill/>
          <a:ln>
            <a:noFill/>
          </a:ln>
        </p:spPr>
      </p:pic>
      <p:sp>
        <p:nvSpPr>
          <p:cNvPr id="248" name="Google Shape;248;g3648bef02a0_0_493"/>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49" name="Google Shape;249;g3648bef02a0_0_493"/>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8_Slide de Título">
  <p:cSld name="28_Slide de Título">
    <p:spTree>
      <p:nvGrpSpPr>
        <p:cNvPr id="33" name="Shape 33"/>
        <p:cNvGrpSpPr/>
        <p:nvPr/>
      </p:nvGrpSpPr>
      <p:grpSpPr>
        <a:xfrm>
          <a:off x="0" y="0"/>
          <a:ext cx="0" cy="0"/>
          <a:chOff x="0" y="0"/>
          <a:chExt cx="0" cy="0"/>
        </a:xfrm>
      </p:grpSpPr>
      <p:pic>
        <p:nvPicPr>
          <p:cNvPr id="34" name="Google Shape;34;p44"/>
          <p:cNvPicPr preferRelativeResize="0"/>
          <p:nvPr/>
        </p:nvPicPr>
        <p:blipFill rotWithShape="1">
          <a:blip r:embed="rId2">
            <a:alphaModFix/>
          </a:blip>
          <a:srcRect b="0" l="0" r="0" t="0"/>
          <a:stretch/>
        </p:blipFill>
        <p:spPr>
          <a:xfrm>
            <a:off x="1853" y="2353"/>
            <a:ext cx="9144000" cy="5143500"/>
          </a:xfrm>
          <a:prstGeom prst="rect">
            <a:avLst/>
          </a:prstGeom>
          <a:noFill/>
          <a:ln>
            <a:noFill/>
          </a:ln>
        </p:spPr>
      </p:pic>
      <p:sp>
        <p:nvSpPr>
          <p:cNvPr id="35" name="Google Shape;35;p44"/>
          <p:cNvSpPr/>
          <p:nvPr/>
        </p:nvSpPr>
        <p:spPr>
          <a:xfrm>
            <a:off x="-1853"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sp>
        <p:nvSpPr>
          <p:cNvPr id="36" name="Google Shape;36;p44"/>
          <p:cNvSpPr/>
          <p:nvPr/>
        </p:nvSpPr>
        <p:spPr>
          <a:xfrm>
            <a:off x="-5560" y="-2353"/>
            <a:ext cx="9144000" cy="5143500"/>
          </a:xfrm>
          <a:prstGeom prst="rect">
            <a:avLst/>
          </a:prstGeom>
          <a:solidFill>
            <a:schemeClr val="accent2">
              <a:alpha val="4784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Slide de Título">
  <p:cSld name="20_Slide de Título">
    <p:spTree>
      <p:nvGrpSpPr>
        <p:cNvPr id="250" name="Shape 250"/>
        <p:cNvGrpSpPr/>
        <p:nvPr/>
      </p:nvGrpSpPr>
      <p:grpSpPr>
        <a:xfrm>
          <a:off x="0" y="0"/>
          <a:ext cx="0" cy="0"/>
          <a:chOff x="0" y="0"/>
          <a:chExt cx="0" cy="0"/>
        </a:xfrm>
      </p:grpSpPr>
      <p:pic>
        <p:nvPicPr>
          <p:cNvPr id="251" name="Google Shape;251;g3648bef02a0_0_497"/>
          <p:cNvPicPr preferRelativeResize="0"/>
          <p:nvPr/>
        </p:nvPicPr>
        <p:blipFill rotWithShape="1">
          <a:blip r:embed="rId2">
            <a:alphaModFix/>
          </a:blip>
          <a:srcRect b="0" l="0" r="0" t="0"/>
          <a:stretch/>
        </p:blipFill>
        <p:spPr>
          <a:xfrm>
            <a:off x="-1" y="0"/>
            <a:ext cx="9161863" cy="5143500"/>
          </a:xfrm>
          <a:prstGeom prst="rect">
            <a:avLst/>
          </a:prstGeom>
          <a:noFill/>
          <a:ln>
            <a:noFill/>
          </a:ln>
        </p:spPr>
      </p:pic>
      <p:sp>
        <p:nvSpPr>
          <p:cNvPr id="252" name="Google Shape;252;g3648bef02a0_0_497"/>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53" name="Google Shape;253;g3648bef02a0_0_497"/>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Slide de Título">
  <p:cSld name="19_Slide de Título">
    <p:spTree>
      <p:nvGrpSpPr>
        <p:cNvPr id="254" name="Shape 254"/>
        <p:cNvGrpSpPr/>
        <p:nvPr/>
      </p:nvGrpSpPr>
      <p:grpSpPr>
        <a:xfrm>
          <a:off x="0" y="0"/>
          <a:ext cx="0" cy="0"/>
          <a:chOff x="0" y="0"/>
          <a:chExt cx="0" cy="0"/>
        </a:xfrm>
      </p:grpSpPr>
      <p:pic>
        <p:nvPicPr>
          <p:cNvPr id="255" name="Google Shape;255;g3648bef02a0_0_501"/>
          <p:cNvPicPr preferRelativeResize="0"/>
          <p:nvPr/>
        </p:nvPicPr>
        <p:blipFill rotWithShape="1">
          <a:blip r:embed="rId2">
            <a:alphaModFix/>
          </a:blip>
          <a:srcRect b="0" l="0" r="0" t="15633"/>
          <a:stretch/>
        </p:blipFill>
        <p:spPr>
          <a:xfrm>
            <a:off x="0" y="0"/>
            <a:ext cx="9144000" cy="5143499"/>
          </a:xfrm>
          <a:prstGeom prst="rect">
            <a:avLst/>
          </a:prstGeom>
          <a:noFill/>
          <a:ln>
            <a:noFill/>
          </a:ln>
        </p:spPr>
      </p:pic>
      <p:sp>
        <p:nvSpPr>
          <p:cNvPr id="256" name="Google Shape;256;g3648bef02a0_0_501"/>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57" name="Google Shape;257;g3648bef02a0_0_501"/>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Slide de Título">
  <p:cSld name="21_Slide de Título">
    <p:spTree>
      <p:nvGrpSpPr>
        <p:cNvPr id="258" name="Shape 258"/>
        <p:cNvGrpSpPr/>
        <p:nvPr/>
      </p:nvGrpSpPr>
      <p:grpSpPr>
        <a:xfrm>
          <a:off x="0" y="0"/>
          <a:ext cx="0" cy="0"/>
          <a:chOff x="0" y="0"/>
          <a:chExt cx="0" cy="0"/>
        </a:xfrm>
      </p:grpSpPr>
      <p:pic>
        <p:nvPicPr>
          <p:cNvPr id="259" name="Google Shape;259;g3648bef02a0_0_505"/>
          <p:cNvPicPr preferRelativeResize="0"/>
          <p:nvPr/>
        </p:nvPicPr>
        <p:blipFill rotWithShape="1">
          <a:blip r:embed="rId2">
            <a:alphaModFix/>
          </a:blip>
          <a:srcRect b="0" l="0" r="0" t="15647"/>
          <a:stretch/>
        </p:blipFill>
        <p:spPr>
          <a:xfrm>
            <a:off x="0" y="0"/>
            <a:ext cx="9144001" cy="5143500"/>
          </a:xfrm>
          <a:prstGeom prst="rect">
            <a:avLst/>
          </a:prstGeom>
          <a:noFill/>
          <a:ln>
            <a:noFill/>
          </a:ln>
        </p:spPr>
      </p:pic>
      <p:sp>
        <p:nvSpPr>
          <p:cNvPr id="260" name="Google Shape;260;g3648bef02a0_0_505"/>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61" name="Google Shape;261;g3648bef02a0_0_505"/>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p:cSld name="14_Slide de Título_1">
    <p:spTree>
      <p:nvGrpSpPr>
        <p:cNvPr id="262" name="Shape 262"/>
        <p:cNvGrpSpPr/>
        <p:nvPr/>
      </p:nvGrpSpPr>
      <p:grpSpPr>
        <a:xfrm>
          <a:off x="0" y="0"/>
          <a:ext cx="0" cy="0"/>
          <a:chOff x="0" y="0"/>
          <a:chExt cx="0" cy="0"/>
        </a:xfrm>
      </p:grpSpPr>
      <p:pic>
        <p:nvPicPr>
          <p:cNvPr id="263" name="Google Shape;263;g3648bef02a0_0_509"/>
          <p:cNvPicPr preferRelativeResize="0"/>
          <p:nvPr/>
        </p:nvPicPr>
        <p:blipFill rotWithShape="1">
          <a:blip r:embed="rId2">
            <a:alphaModFix/>
          </a:blip>
          <a:srcRect b="7806" l="0" r="0" t="7798"/>
          <a:stretch/>
        </p:blipFill>
        <p:spPr>
          <a:xfrm>
            <a:off x="2296" y="1364"/>
            <a:ext cx="9144003" cy="5143501"/>
          </a:xfrm>
          <a:prstGeom prst="rect">
            <a:avLst/>
          </a:prstGeom>
          <a:noFill/>
          <a:ln>
            <a:noFill/>
          </a:ln>
        </p:spPr>
      </p:pic>
      <p:sp>
        <p:nvSpPr>
          <p:cNvPr id="264" name="Google Shape;264;g3648bef02a0_0_509"/>
          <p:cNvSpPr/>
          <p:nvPr/>
        </p:nvSpPr>
        <p:spPr>
          <a:xfrm>
            <a:off x="0" y="1369"/>
            <a:ext cx="9144000" cy="5143500"/>
          </a:xfrm>
          <a:prstGeom prst="rect">
            <a:avLst/>
          </a:prstGeom>
          <a:solidFill>
            <a:schemeClr val="accent1">
              <a:alpha val="7333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65" name="Google Shape;265;g3648bef02a0_0_509"/>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1">
  <p:cSld name="14_Slide de Título_1_1">
    <p:spTree>
      <p:nvGrpSpPr>
        <p:cNvPr id="266" name="Shape 266"/>
        <p:cNvGrpSpPr/>
        <p:nvPr/>
      </p:nvGrpSpPr>
      <p:grpSpPr>
        <a:xfrm>
          <a:off x="0" y="0"/>
          <a:ext cx="0" cy="0"/>
          <a:chOff x="0" y="0"/>
          <a:chExt cx="0" cy="0"/>
        </a:xfrm>
      </p:grpSpPr>
      <p:pic>
        <p:nvPicPr>
          <p:cNvPr id="267" name="Google Shape;267;g3648bef02a0_0_513"/>
          <p:cNvPicPr preferRelativeResize="0"/>
          <p:nvPr/>
        </p:nvPicPr>
        <p:blipFill rotWithShape="1">
          <a:blip r:embed="rId2">
            <a:alphaModFix/>
          </a:blip>
          <a:srcRect b="7806" l="0" r="0" t="7798"/>
          <a:stretch/>
        </p:blipFill>
        <p:spPr>
          <a:xfrm>
            <a:off x="2296" y="1364"/>
            <a:ext cx="9144003" cy="5143501"/>
          </a:xfrm>
          <a:prstGeom prst="rect">
            <a:avLst/>
          </a:prstGeom>
          <a:noFill/>
          <a:ln>
            <a:noFill/>
          </a:ln>
        </p:spPr>
      </p:pic>
      <p:sp>
        <p:nvSpPr>
          <p:cNvPr id="268" name="Google Shape;268;g3648bef02a0_0_513"/>
          <p:cNvSpPr/>
          <p:nvPr/>
        </p:nvSpPr>
        <p:spPr>
          <a:xfrm>
            <a:off x="0" y="1369"/>
            <a:ext cx="9144000" cy="5143500"/>
          </a:xfrm>
          <a:prstGeom prst="rect">
            <a:avLst/>
          </a:prstGeom>
          <a:solidFill>
            <a:schemeClr val="accent1">
              <a:alpha val="7333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69" name="Google Shape;269;g3648bef02a0_0_513"/>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1 1">
  <p:cSld name="14_Slide de Título_1_1_1">
    <p:spTree>
      <p:nvGrpSpPr>
        <p:cNvPr id="270" name="Shape 270"/>
        <p:cNvGrpSpPr/>
        <p:nvPr/>
      </p:nvGrpSpPr>
      <p:grpSpPr>
        <a:xfrm>
          <a:off x="0" y="0"/>
          <a:ext cx="0" cy="0"/>
          <a:chOff x="0" y="0"/>
          <a:chExt cx="0" cy="0"/>
        </a:xfrm>
      </p:grpSpPr>
      <p:pic>
        <p:nvPicPr>
          <p:cNvPr id="271" name="Google Shape;271;g3648bef02a0_0_517"/>
          <p:cNvPicPr preferRelativeResize="0"/>
          <p:nvPr/>
        </p:nvPicPr>
        <p:blipFill rotWithShape="1">
          <a:blip r:embed="rId2">
            <a:alphaModFix/>
          </a:blip>
          <a:srcRect b="7806" l="0" r="0" t="7798"/>
          <a:stretch/>
        </p:blipFill>
        <p:spPr>
          <a:xfrm>
            <a:off x="2296" y="1364"/>
            <a:ext cx="9144003" cy="5143501"/>
          </a:xfrm>
          <a:prstGeom prst="rect">
            <a:avLst/>
          </a:prstGeom>
          <a:noFill/>
          <a:ln>
            <a:noFill/>
          </a:ln>
        </p:spPr>
      </p:pic>
      <p:sp>
        <p:nvSpPr>
          <p:cNvPr id="272" name="Google Shape;272;g3648bef02a0_0_517"/>
          <p:cNvSpPr/>
          <p:nvPr/>
        </p:nvSpPr>
        <p:spPr>
          <a:xfrm>
            <a:off x="0" y="1369"/>
            <a:ext cx="9144000" cy="5143500"/>
          </a:xfrm>
          <a:prstGeom prst="rect">
            <a:avLst/>
          </a:prstGeom>
          <a:solidFill>
            <a:schemeClr val="accent1">
              <a:alpha val="7333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73" name="Google Shape;273;g3648bef02a0_0_517"/>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1 1 1">
  <p:cSld name="14_Slide de Título_1_1_1_1">
    <p:spTree>
      <p:nvGrpSpPr>
        <p:cNvPr id="274" name="Shape 274"/>
        <p:cNvGrpSpPr/>
        <p:nvPr/>
      </p:nvGrpSpPr>
      <p:grpSpPr>
        <a:xfrm>
          <a:off x="0" y="0"/>
          <a:ext cx="0" cy="0"/>
          <a:chOff x="0" y="0"/>
          <a:chExt cx="0" cy="0"/>
        </a:xfrm>
      </p:grpSpPr>
      <p:pic>
        <p:nvPicPr>
          <p:cNvPr id="275" name="Google Shape;275;g3648bef02a0_0_521"/>
          <p:cNvPicPr preferRelativeResize="0"/>
          <p:nvPr/>
        </p:nvPicPr>
        <p:blipFill rotWithShape="1">
          <a:blip r:embed="rId2">
            <a:alphaModFix/>
          </a:blip>
          <a:srcRect b="0" l="0" r="0" t="0"/>
          <a:stretch/>
        </p:blipFill>
        <p:spPr>
          <a:xfrm>
            <a:off x="2296" y="1364"/>
            <a:ext cx="9144003" cy="5143501"/>
          </a:xfrm>
          <a:prstGeom prst="rect">
            <a:avLst/>
          </a:prstGeom>
          <a:noFill/>
          <a:ln>
            <a:noFill/>
          </a:ln>
        </p:spPr>
      </p:pic>
      <p:sp>
        <p:nvSpPr>
          <p:cNvPr id="276" name="Google Shape;276;g3648bef02a0_0_521"/>
          <p:cNvSpPr/>
          <p:nvPr/>
        </p:nvSpPr>
        <p:spPr>
          <a:xfrm>
            <a:off x="0" y="1369"/>
            <a:ext cx="9144000" cy="5143500"/>
          </a:xfrm>
          <a:prstGeom prst="rect">
            <a:avLst/>
          </a:prstGeom>
          <a:solidFill>
            <a:schemeClr val="accent1">
              <a:alpha val="7333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77" name="Google Shape;277;g3648bef02a0_0_521"/>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1 1 1 1">
  <p:cSld name="14_Slide de Título_1_1_1_1_1">
    <p:spTree>
      <p:nvGrpSpPr>
        <p:cNvPr id="278" name="Shape 278"/>
        <p:cNvGrpSpPr/>
        <p:nvPr/>
      </p:nvGrpSpPr>
      <p:grpSpPr>
        <a:xfrm>
          <a:off x="0" y="0"/>
          <a:ext cx="0" cy="0"/>
          <a:chOff x="0" y="0"/>
          <a:chExt cx="0" cy="0"/>
        </a:xfrm>
      </p:grpSpPr>
      <p:pic>
        <p:nvPicPr>
          <p:cNvPr id="279" name="Google Shape;279;g3648bef02a0_0_525"/>
          <p:cNvPicPr preferRelativeResize="0"/>
          <p:nvPr/>
        </p:nvPicPr>
        <p:blipFill rotWithShape="1">
          <a:blip r:embed="rId2">
            <a:alphaModFix/>
          </a:blip>
          <a:srcRect b="7834" l="0" r="0" t="7834"/>
          <a:stretch/>
        </p:blipFill>
        <p:spPr>
          <a:xfrm>
            <a:off x="2296" y="1364"/>
            <a:ext cx="9144003" cy="5143499"/>
          </a:xfrm>
          <a:prstGeom prst="rect">
            <a:avLst/>
          </a:prstGeom>
          <a:noFill/>
          <a:ln>
            <a:noFill/>
          </a:ln>
        </p:spPr>
      </p:pic>
      <p:sp>
        <p:nvSpPr>
          <p:cNvPr id="280" name="Google Shape;280;g3648bef02a0_0_525"/>
          <p:cNvSpPr/>
          <p:nvPr/>
        </p:nvSpPr>
        <p:spPr>
          <a:xfrm>
            <a:off x="0" y="1369"/>
            <a:ext cx="9144000" cy="5143500"/>
          </a:xfrm>
          <a:prstGeom prst="rect">
            <a:avLst/>
          </a:prstGeom>
          <a:solidFill>
            <a:schemeClr val="accent1">
              <a:alpha val="7333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81" name="Google Shape;281;g3648bef02a0_0_525"/>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1 2">
  <p:cSld name="14_Slide de Título_1_1_2">
    <p:spTree>
      <p:nvGrpSpPr>
        <p:cNvPr id="282" name="Shape 282"/>
        <p:cNvGrpSpPr/>
        <p:nvPr/>
      </p:nvGrpSpPr>
      <p:grpSpPr>
        <a:xfrm>
          <a:off x="0" y="0"/>
          <a:ext cx="0" cy="0"/>
          <a:chOff x="0" y="0"/>
          <a:chExt cx="0" cy="0"/>
        </a:xfrm>
      </p:grpSpPr>
      <p:pic>
        <p:nvPicPr>
          <p:cNvPr id="283" name="Google Shape;283;g3648bef02a0_0_529"/>
          <p:cNvPicPr preferRelativeResize="0"/>
          <p:nvPr/>
        </p:nvPicPr>
        <p:blipFill rotWithShape="1">
          <a:blip r:embed="rId2">
            <a:alphaModFix/>
          </a:blip>
          <a:srcRect b="0" l="0" r="0" t="0"/>
          <a:stretch/>
        </p:blipFill>
        <p:spPr>
          <a:xfrm>
            <a:off x="2296" y="1364"/>
            <a:ext cx="9144003" cy="5143501"/>
          </a:xfrm>
          <a:prstGeom prst="rect">
            <a:avLst/>
          </a:prstGeom>
          <a:noFill/>
          <a:ln>
            <a:noFill/>
          </a:ln>
        </p:spPr>
      </p:pic>
      <p:sp>
        <p:nvSpPr>
          <p:cNvPr id="284" name="Google Shape;284;g3648bef02a0_0_529"/>
          <p:cNvSpPr/>
          <p:nvPr/>
        </p:nvSpPr>
        <p:spPr>
          <a:xfrm>
            <a:off x="0" y="1369"/>
            <a:ext cx="9144000" cy="5143500"/>
          </a:xfrm>
          <a:prstGeom prst="rect">
            <a:avLst/>
          </a:prstGeom>
          <a:solidFill>
            <a:schemeClr val="accent1">
              <a:alpha val="7333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85" name="Google Shape;285;g3648bef02a0_0_529"/>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2">
  <p:cSld name="14_Slide de Título_1_2">
    <p:spTree>
      <p:nvGrpSpPr>
        <p:cNvPr id="286" name="Shape 286"/>
        <p:cNvGrpSpPr/>
        <p:nvPr/>
      </p:nvGrpSpPr>
      <p:grpSpPr>
        <a:xfrm>
          <a:off x="0" y="0"/>
          <a:ext cx="0" cy="0"/>
          <a:chOff x="0" y="0"/>
          <a:chExt cx="0" cy="0"/>
        </a:xfrm>
      </p:grpSpPr>
      <p:pic>
        <p:nvPicPr>
          <p:cNvPr id="287" name="Google Shape;287;g3648bef02a0_0_533"/>
          <p:cNvPicPr preferRelativeResize="0"/>
          <p:nvPr/>
        </p:nvPicPr>
        <p:blipFill rotWithShape="1">
          <a:blip r:embed="rId2">
            <a:alphaModFix/>
          </a:blip>
          <a:srcRect b="7806" l="0" r="0" t="7798"/>
          <a:stretch/>
        </p:blipFill>
        <p:spPr>
          <a:xfrm>
            <a:off x="2296" y="1364"/>
            <a:ext cx="9144003" cy="5143501"/>
          </a:xfrm>
          <a:prstGeom prst="rect">
            <a:avLst/>
          </a:prstGeom>
          <a:noFill/>
          <a:ln>
            <a:noFill/>
          </a:ln>
        </p:spPr>
      </p:pic>
      <p:sp>
        <p:nvSpPr>
          <p:cNvPr id="288" name="Google Shape;288;g3648bef02a0_0_533"/>
          <p:cNvSpPr/>
          <p:nvPr/>
        </p:nvSpPr>
        <p:spPr>
          <a:xfrm>
            <a:off x="0" y="1369"/>
            <a:ext cx="9144000" cy="5143500"/>
          </a:xfrm>
          <a:prstGeom prst="rect">
            <a:avLst/>
          </a:prstGeom>
          <a:solidFill>
            <a:schemeClr val="accent1">
              <a:alpha val="7333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89" name="Google Shape;289;g3648bef02a0_0_533"/>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9_Slide de Título">
  <p:cSld name="29_Slide de Título">
    <p:bg>
      <p:bgPr>
        <a:solidFill>
          <a:schemeClr val="accent4"/>
        </a:solidFill>
      </p:bgPr>
    </p:bg>
    <p:spTree>
      <p:nvGrpSpPr>
        <p:cNvPr id="37" name="Shape 37"/>
        <p:cNvGrpSpPr/>
        <p:nvPr/>
      </p:nvGrpSpPr>
      <p:grpSpPr>
        <a:xfrm>
          <a:off x="0" y="0"/>
          <a:ext cx="0" cy="0"/>
          <a:chOff x="0" y="0"/>
          <a:chExt cx="0" cy="0"/>
        </a:xfrm>
      </p:grpSpPr>
      <p:pic>
        <p:nvPicPr>
          <p:cNvPr id="38" name="Google Shape;38;p45"/>
          <p:cNvPicPr preferRelativeResize="0"/>
          <p:nvPr/>
        </p:nvPicPr>
        <p:blipFill rotWithShape="1">
          <a:blip r:embed="rId2">
            <a:alphaModFix/>
          </a:blip>
          <a:srcRect b="0" l="0" r="0" t="0"/>
          <a:stretch/>
        </p:blipFill>
        <p:spPr>
          <a:xfrm>
            <a:off x="1853" y="2353"/>
            <a:ext cx="9144000" cy="5143500"/>
          </a:xfrm>
          <a:prstGeom prst="rect">
            <a:avLst/>
          </a:prstGeom>
          <a:noFill/>
          <a:ln>
            <a:noFill/>
          </a:ln>
        </p:spPr>
      </p:pic>
      <p:sp>
        <p:nvSpPr>
          <p:cNvPr id="39" name="Google Shape;39;p45"/>
          <p:cNvSpPr/>
          <p:nvPr/>
        </p:nvSpPr>
        <p:spPr>
          <a:xfrm>
            <a:off x="0" y="0"/>
            <a:ext cx="9144000" cy="5143500"/>
          </a:xfrm>
          <a:prstGeom prst="rect">
            <a:avLst/>
          </a:prstGeom>
          <a:solidFill>
            <a:schemeClr val="accent1">
              <a:alpha val="7294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sp>
        <p:nvSpPr>
          <p:cNvPr id="40" name="Google Shape;40;p45"/>
          <p:cNvSpPr/>
          <p:nvPr/>
        </p:nvSpPr>
        <p:spPr>
          <a:xfrm>
            <a:off x="0" y="-2353"/>
            <a:ext cx="9144000" cy="5143500"/>
          </a:xfrm>
          <a:prstGeom prst="rect">
            <a:avLst/>
          </a:prstGeom>
          <a:solidFill>
            <a:schemeClr val="accent4">
              <a:alpha val="47843"/>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2 1 1">
  <p:cSld name="14_Slide de Título_1_2_1_1">
    <p:spTree>
      <p:nvGrpSpPr>
        <p:cNvPr id="290" name="Shape 290"/>
        <p:cNvGrpSpPr/>
        <p:nvPr/>
      </p:nvGrpSpPr>
      <p:grpSpPr>
        <a:xfrm>
          <a:off x="0" y="0"/>
          <a:ext cx="0" cy="0"/>
          <a:chOff x="0" y="0"/>
          <a:chExt cx="0" cy="0"/>
        </a:xfrm>
      </p:grpSpPr>
      <p:pic>
        <p:nvPicPr>
          <p:cNvPr id="291" name="Google Shape;291;g3648bef02a0_0_537"/>
          <p:cNvPicPr preferRelativeResize="0"/>
          <p:nvPr/>
        </p:nvPicPr>
        <p:blipFill rotWithShape="1">
          <a:blip r:embed="rId2">
            <a:alphaModFix/>
          </a:blip>
          <a:srcRect b="7862" l="0" r="0" t="7862"/>
          <a:stretch/>
        </p:blipFill>
        <p:spPr>
          <a:xfrm>
            <a:off x="2296" y="1364"/>
            <a:ext cx="9144003" cy="5143502"/>
          </a:xfrm>
          <a:prstGeom prst="rect">
            <a:avLst/>
          </a:prstGeom>
          <a:noFill/>
          <a:ln>
            <a:noFill/>
          </a:ln>
        </p:spPr>
      </p:pic>
      <p:sp>
        <p:nvSpPr>
          <p:cNvPr id="292" name="Google Shape;292;g3648bef02a0_0_537"/>
          <p:cNvSpPr/>
          <p:nvPr/>
        </p:nvSpPr>
        <p:spPr>
          <a:xfrm>
            <a:off x="0" y="1369"/>
            <a:ext cx="9144000" cy="5143500"/>
          </a:xfrm>
          <a:prstGeom prst="rect">
            <a:avLst/>
          </a:prstGeom>
          <a:solidFill>
            <a:schemeClr val="accent1">
              <a:alpha val="7333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93" name="Google Shape;293;g3648bef02a0_0_537"/>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3">
  <p:cSld name="14_Slide de Título_1_3">
    <p:spTree>
      <p:nvGrpSpPr>
        <p:cNvPr id="294" name="Shape 294"/>
        <p:cNvGrpSpPr/>
        <p:nvPr/>
      </p:nvGrpSpPr>
      <p:grpSpPr>
        <a:xfrm>
          <a:off x="0" y="0"/>
          <a:ext cx="0" cy="0"/>
          <a:chOff x="0" y="0"/>
          <a:chExt cx="0" cy="0"/>
        </a:xfrm>
      </p:grpSpPr>
      <p:pic>
        <p:nvPicPr>
          <p:cNvPr id="295" name="Google Shape;295;g3648bef02a0_0_541"/>
          <p:cNvPicPr preferRelativeResize="0"/>
          <p:nvPr/>
        </p:nvPicPr>
        <p:blipFill rotWithShape="1">
          <a:blip r:embed="rId2">
            <a:alphaModFix/>
          </a:blip>
          <a:srcRect b="0" l="0" r="0" t="0"/>
          <a:stretch/>
        </p:blipFill>
        <p:spPr>
          <a:xfrm>
            <a:off x="2296" y="1364"/>
            <a:ext cx="9144003" cy="5143501"/>
          </a:xfrm>
          <a:prstGeom prst="rect">
            <a:avLst/>
          </a:prstGeom>
          <a:noFill/>
          <a:ln>
            <a:noFill/>
          </a:ln>
        </p:spPr>
      </p:pic>
      <p:sp>
        <p:nvSpPr>
          <p:cNvPr id="296" name="Google Shape;296;g3648bef02a0_0_541"/>
          <p:cNvSpPr/>
          <p:nvPr/>
        </p:nvSpPr>
        <p:spPr>
          <a:xfrm>
            <a:off x="0" y="1369"/>
            <a:ext cx="9144000" cy="5143500"/>
          </a:xfrm>
          <a:prstGeom prst="rect">
            <a:avLst/>
          </a:prstGeom>
          <a:solidFill>
            <a:schemeClr val="accent1">
              <a:alpha val="7333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297" name="Google Shape;297;g3648bef02a0_0_541"/>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1 2 1">
  <p:cSld name="14_Slide de Título_1_2_1">
    <p:spTree>
      <p:nvGrpSpPr>
        <p:cNvPr id="298" name="Shape 298"/>
        <p:cNvGrpSpPr/>
        <p:nvPr/>
      </p:nvGrpSpPr>
      <p:grpSpPr>
        <a:xfrm>
          <a:off x="0" y="0"/>
          <a:ext cx="0" cy="0"/>
          <a:chOff x="0" y="0"/>
          <a:chExt cx="0" cy="0"/>
        </a:xfrm>
      </p:grpSpPr>
      <p:pic>
        <p:nvPicPr>
          <p:cNvPr id="299" name="Google Shape;299;g3648bef02a0_0_545"/>
          <p:cNvPicPr preferRelativeResize="0"/>
          <p:nvPr/>
        </p:nvPicPr>
        <p:blipFill rotWithShape="1">
          <a:blip r:embed="rId2">
            <a:alphaModFix/>
          </a:blip>
          <a:srcRect b="7834" l="0" r="0" t="7834"/>
          <a:stretch/>
        </p:blipFill>
        <p:spPr>
          <a:xfrm>
            <a:off x="2296" y="1364"/>
            <a:ext cx="9144003" cy="5143499"/>
          </a:xfrm>
          <a:prstGeom prst="rect">
            <a:avLst/>
          </a:prstGeom>
          <a:noFill/>
          <a:ln>
            <a:noFill/>
          </a:ln>
        </p:spPr>
      </p:pic>
      <p:sp>
        <p:nvSpPr>
          <p:cNvPr id="300" name="Google Shape;300;g3648bef02a0_0_545"/>
          <p:cNvSpPr/>
          <p:nvPr/>
        </p:nvSpPr>
        <p:spPr>
          <a:xfrm>
            <a:off x="0" y="1369"/>
            <a:ext cx="9144000" cy="5143500"/>
          </a:xfrm>
          <a:prstGeom prst="rect">
            <a:avLst/>
          </a:prstGeom>
          <a:solidFill>
            <a:schemeClr val="accent1">
              <a:alpha val="7333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301" name="Google Shape;301;g3648bef02a0_0_545"/>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Slide de Título">
  <p:cSld name="13_Slide de Título">
    <p:spTree>
      <p:nvGrpSpPr>
        <p:cNvPr id="302" name="Shape 302"/>
        <p:cNvGrpSpPr/>
        <p:nvPr/>
      </p:nvGrpSpPr>
      <p:grpSpPr>
        <a:xfrm>
          <a:off x="0" y="0"/>
          <a:ext cx="0" cy="0"/>
          <a:chOff x="0" y="0"/>
          <a:chExt cx="0" cy="0"/>
        </a:xfrm>
      </p:grpSpPr>
      <p:pic>
        <p:nvPicPr>
          <p:cNvPr id="303" name="Google Shape;303;g3648bef02a0_0_549"/>
          <p:cNvPicPr preferRelativeResize="0"/>
          <p:nvPr/>
        </p:nvPicPr>
        <p:blipFill rotWithShape="1">
          <a:blip r:embed="rId2">
            <a:alphaModFix/>
          </a:blip>
          <a:srcRect b="0" l="0" r="0" t="0"/>
          <a:stretch/>
        </p:blipFill>
        <p:spPr>
          <a:xfrm>
            <a:off x="1342" y="1796"/>
            <a:ext cx="9144000" cy="5143500"/>
          </a:xfrm>
          <a:prstGeom prst="rect">
            <a:avLst/>
          </a:prstGeom>
          <a:noFill/>
          <a:ln>
            <a:noFill/>
          </a:ln>
        </p:spPr>
      </p:pic>
      <p:sp>
        <p:nvSpPr>
          <p:cNvPr id="304" name="Google Shape;304;g3648bef02a0_0_549"/>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305" name="Google Shape;305;g3648bef02a0_0_549"/>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Slide de Título">
  <p:cSld name="4_Slide de Título">
    <p:bg>
      <p:bgPr>
        <a:solidFill>
          <a:schemeClr val="accent4"/>
        </a:solidFill>
      </p:bgPr>
    </p:bg>
    <p:spTree>
      <p:nvGrpSpPr>
        <p:cNvPr id="306" name="Shape 306"/>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Slide de Título">
  <p:cSld name="12_Slide de Título">
    <p:spTree>
      <p:nvGrpSpPr>
        <p:cNvPr id="307" name="Shape 307"/>
        <p:cNvGrpSpPr/>
        <p:nvPr/>
      </p:nvGrpSpPr>
      <p:grpSpPr>
        <a:xfrm>
          <a:off x="0" y="0"/>
          <a:ext cx="0" cy="0"/>
          <a:chOff x="0" y="0"/>
          <a:chExt cx="0" cy="0"/>
        </a:xfrm>
      </p:grpSpPr>
      <p:pic>
        <p:nvPicPr>
          <p:cNvPr id="308" name="Google Shape;308;g3648bef02a0_0_554"/>
          <p:cNvPicPr preferRelativeResize="0"/>
          <p:nvPr/>
        </p:nvPicPr>
        <p:blipFill rotWithShape="1">
          <a:blip r:embed="rId2">
            <a:alphaModFix/>
          </a:blip>
          <a:srcRect b="0" l="0" r="0" t="0"/>
          <a:stretch/>
        </p:blipFill>
        <p:spPr>
          <a:xfrm>
            <a:off x="1330" y="1444"/>
            <a:ext cx="9144000" cy="5143500"/>
          </a:xfrm>
          <a:prstGeom prst="rect">
            <a:avLst/>
          </a:prstGeom>
          <a:noFill/>
          <a:ln>
            <a:noFill/>
          </a:ln>
        </p:spPr>
      </p:pic>
      <p:sp>
        <p:nvSpPr>
          <p:cNvPr id="309" name="Google Shape;309;g3648bef02a0_0_554"/>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310" name="Google Shape;310;g3648bef02a0_0_554"/>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Slide de Título">
  <p:cSld name="14_Slide de Título">
    <p:spTree>
      <p:nvGrpSpPr>
        <p:cNvPr id="311" name="Shape 311"/>
        <p:cNvGrpSpPr/>
        <p:nvPr/>
      </p:nvGrpSpPr>
      <p:grpSpPr>
        <a:xfrm>
          <a:off x="0" y="0"/>
          <a:ext cx="0" cy="0"/>
          <a:chOff x="0" y="0"/>
          <a:chExt cx="0" cy="0"/>
        </a:xfrm>
      </p:grpSpPr>
      <p:pic>
        <p:nvPicPr>
          <p:cNvPr id="312" name="Google Shape;312;g3648bef02a0_0_558"/>
          <p:cNvPicPr preferRelativeResize="0"/>
          <p:nvPr/>
        </p:nvPicPr>
        <p:blipFill rotWithShape="1">
          <a:blip r:embed="rId2">
            <a:alphaModFix/>
          </a:blip>
          <a:srcRect b="0" l="0" r="0" t="0"/>
          <a:stretch/>
        </p:blipFill>
        <p:spPr>
          <a:xfrm>
            <a:off x="2296" y="1364"/>
            <a:ext cx="9144000" cy="5143500"/>
          </a:xfrm>
          <a:prstGeom prst="rect">
            <a:avLst/>
          </a:prstGeom>
          <a:noFill/>
          <a:ln>
            <a:noFill/>
          </a:ln>
        </p:spPr>
      </p:pic>
      <p:sp>
        <p:nvSpPr>
          <p:cNvPr id="313" name="Google Shape;313;g3648bef02a0_0_558"/>
          <p:cNvSpPr/>
          <p:nvPr/>
        </p:nvSpPr>
        <p:spPr>
          <a:xfrm>
            <a:off x="0" y="0"/>
            <a:ext cx="9144000" cy="5143500"/>
          </a:xfrm>
          <a:prstGeom prst="rect">
            <a:avLst/>
          </a:prstGeom>
          <a:solidFill>
            <a:schemeClr val="accent1">
              <a:alpha val="72940"/>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pic>
        <p:nvPicPr>
          <p:cNvPr id="314" name="Google Shape;314;g3648bef02a0_0_558"/>
          <p:cNvPicPr preferRelativeResize="0"/>
          <p:nvPr/>
        </p:nvPicPr>
        <p:blipFill rotWithShape="1">
          <a:blip r:embed="rId3">
            <a:alphaModFix/>
          </a:blip>
          <a:srcRect b="0" l="0" r="0" t="0"/>
          <a:stretch/>
        </p:blipFill>
        <p:spPr>
          <a:xfrm>
            <a:off x="8030563" y="170019"/>
            <a:ext cx="912424" cy="155649"/>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lide de Título">
  <p:cSld name="1_Slide de Título">
    <p:bg>
      <p:bgPr>
        <a:solidFill>
          <a:schemeClr val="accent1"/>
        </a:solidFill>
      </p:bgPr>
    </p:bg>
    <p:spTree>
      <p:nvGrpSpPr>
        <p:cNvPr id="315" name="Shape 315"/>
        <p:cNvGrpSpPr/>
        <p:nvPr/>
      </p:nvGrpSpPr>
      <p:grpSpPr>
        <a:xfrm>
          <a:off x="0" y="0"/>
          <a:ext cx="0" cy="0"/>
          <a:chOff x="0" y="0"/>
          <a:chExt cx="0" cy="0"/>
        </a:xfrm>
      </p:grpSpPr>
      <p:pic>
        <p:nvPicPr>
          <p:cNvPr id="316" name="Google Shape;316;g3648bef02a0_0_562"/>
          <p:cNvPicPr preferRelativeResize="0"/>
          <p:nvPr/>
        </p:nvPicPr>
        <p:blipFill rotWithShape="1">
          <a:blip r:embed="rId2">
            <a:alphaModFix/>
          </a:blip>
          <a:srcRect b="0" l="0" r="0" t="0"/>
          <a:stretch/>
        </p:blipFill>
        <p:spPr>
          <a:xfrm>
            <a:off x="7856199" y="-786006"/>
            <a:ext cx="1214438" cy="207169"/>
          </a:xfrm>
          <a:prstGeom prst="rect">
            <a:avLst/>
          </a:prstGeom>
          <a:noFill/>
          <a:ln>
            <a:noFill/>
          </a:ln>
        </p:spPr>
      </p:pic>
      <p:pic>
        <p:nvPicPr>
          <p:cNvPr id="317" name="Google Shape;317;g3648bef02a0_0_562"/>
          <p:cNvPicPr preferRelativeResize="0"/>
          <p:nvPr/>
        </p:nvPicPr>
        <p:blipFill rotWithShape="1">
          <a:blip r:embed="rId3">
            <a:alphaModFix/>
          </a:blip>
          <a:srcRect b="0" l="0" r="0" t="0"/>
          <a:stretch/>
        </p:blipFill>
        <p:spPr>
          <a:xfrm>
            <a:off x="7856199" y="-375469"/>
            <a:ext cx="1214438" cy="207169"/>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18" name="Shape 318"/>
        <p:cNvGrpSpPr/>
        <p:nvPr/>
      </p:nvGrpSpPr>
      <p:grpSpPr>
        <a:xfrm>
          <a:off x="0" y="0"/>
          <a:ext cx="0" cy="0"/>
          <a:chOff x="0" y="0"/>
          <a:chExt cx="0" cy="0"/>
        </a:xfrm>
      </p:grpSpPr>
      <p:sp>
        <p:nvSpPr>
          <p:cNvPr id="319" name="Google Shape;319;g3648bef02a0_0_565"/>
          <p:cNvSpPr txBox="1"/>
          <p:nvPr>
            <p:ph type="title"/>
          </p:nvPr>
        </p:nvSpPr>
        <p:spPr>
          <a:xfrm>
            <a:off x="457200" y="205978"/>
            <a:ext cx="8229600" cy="857400"/>
          </a:xfrm>
          <a:prstGeom prst="rect">
            <a:avLst/>
          </a:prstGeom>
          <a:noFill/>
          <a:ln>
            <a:noFill/>
          </a:ln>
        </p:spPr>
        <p:txBody>
          <a:bodyPr anchorCtr="0" anchor="b" bIns="86375" lIns="86375" spcFirstLastPara="1" rIns="86375" wrap="square" tIns="86375">
            <a:noAutofit/>
          </a:bodyPr>
          <a:lstStyle>
            <a:lvl1pPr lvl="0" marR="0" algn="l">
              <a:lnSpc>
                <a:spcPct val="90000"/>
              </a:lnSpc>
              <a:spcBef>
                <a:spcPts val="0"/>
              </a:spcBef>
              <a:spcAft>
                <a:spcPts val="0"/>
              </a:spcAft>
              <a:buClr>
                <a:schemeClr val="dk1"/>
              </a:buClr>
              <a:buSzPts val="3300"/>
              <a:buFont typeface="Lato Black"/>
              <a:buNone/>
              <a:defRPr b="0" i="0" sz="3300" u="none" cap="none" strike="noStrike">
                <a:solidFill>
                  <a:schemeClr val="dk1"/>
                </a:solidFill>
                <a:latin typeface="Lato Black"/>
                <a:ea typeface="Lato Black"/>
                <a:cs typeface="Lato Black"/>
                <a:sym typeface="Lato Black"/>
              </a:defRPr>
            </a:lvl1pPr>
            <a:lvl2pPr lvl="1"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320" name="Google Shape;320;g3648bef02a0_0_565"/>
          <p:cNvSpPr txBox="1"/>
          <p:nvPr>
            <p:ph idx="1" type="body"/>
          </p:nvPr>
        </p:nvSpPr>
        <p:spPr>
          <a:xfrm>
            <a:off x="457200" y="1200150"/>
            <a:ext cx="8229600" cy="3725700"/>
          </a:xfrm>
          <a:prstGeom prst="rect">
            <a:avLst/>
          </a:prstGeom>
          <a:noFill/>
          <a:ln>
            <a:noFill/>
          </a:ln>
        </p:spPr>
        <p:txBody>
          <a:bodyPr anchorCtr="0" anchor="t" bIns="86375" lIns="86375" spcFirstLastPara="1" rIns="86375" wrap="square" tIns="86375">
            <a:noAutofit/>
          </a:bodyPr>
          <a:lstStyle>
            <a:lvl1pPr indent="-361950" lvl="0" marL="457200" marR="0" algn="l">
              <a:lnSpc>
                <a:spcPct val="90000"/>
              </a:lnSpc>
              <a:spcBef>
                <a:spcPts val="0"/>
              </a:spcBef>
              <a:spcAft>
                <a:spcPts val="0"/>
              </a:spcAft>
              <a:buClr>
                <a:schemeClr val="dk1"/>
              </a:buClr>
              <a:buSzPts val="2100"/>
              <a:buFont typeface="Arial"/>
              <a:buChar char="•"/>
              <a:defRPr b="0" i="0" sz="2100" u="none" cap="none" strike="noStrike">
                <a:solidFill>
                  <a:schemeClr val="dk1"/>
                </a:solidFill>
                <a:latin typeface="Open Sans"/>
                <a:ea typeface="Open Sans"/>
                <a:cs typeface="Open Sans"/>
                <a:sym typeface="Open Sans"/>
              </a:defRPr>
            </a:lvl1pPr>
            <a:lvl2pPr indent="-342900" lvl="1" marL="914400" marR="0" algn="l">
              <a:lnSpc>
                <a:spcPct val="90000"/>
              </a:lnSpc>
              <a:spcBef>
                <a:spcPts val="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323850" lvl="2" marL="1371600" marR="0" algn="l">
              <a:lnSpc>
                <a:spcPct val="90000"/>
              </a:lnSpc>
              <a:spcBef>
                <a:spcPts val="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317500" lvl="3" marL="1828800" marR="0" algn="l">
              <a:lnSpc>
                <a:spcPct val="90000"/>
              </a:lnSpc>
              <a:spcBef>
                <a:spcPts val="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317500" lvl="4" marL="2286000" marR="0" algn="l">
              <a:lnSpc>
                <a:spcPct val="90000"/>
              </a:lnSpc>
              <a:spcBef>
                <a:spcPts val="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317500" lvl="5" marL="2743200" marR="0" algn="l">
              <a:lnSpc>
                <a:spcPct val="90000"/>
              </a:lnSpc>
              <a:spcBef>
                <a:spcPts val="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6pPr>
            <a:lvl7pPr indent="-317500" lvl="6" marL="3200400" marR="0" algn="l">
              <a:lnSpc>
                <a:spcPct val="90000"/>
              </a:lnSpc>
              <a:spcBef>
                <a:spcPts val="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7pPr>
            <a:lvl8pPr indent="-317500" lvl="7" marL="3657600" marR="0" algn="l">
              <a:lnSpc>
                <a:spcPct val="90000"/>
              </a:lnSpc>
              <a:spcBef>
                <a:spcPts val="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8pPr>
            <a:lvl9pPr indent="-317500" lvl="8" marL="4114800" marR="0" algn="l">
              <a:lnSpc>
                <a:spcPct val="90000"/>
              </a:lnSpc>
              <a:spcBef>
                <a:spcPts val="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_Slide de Título">
  <p:cSld name="30_Slide de Título">
    <p:bg>
      <p:bgPr>
        <a:solidFill>
          <a:schemeClr val="accent4"/>
        </a:solidFill>
      </p:bgPr>
    </p:bg>
    <p:spTree>
      <p:nvGrpSpPr>
        <p:cNvPr id="41" name="Shape 41"/>
        <p:cNvGrpSpPr/>
        <p:nvPr/>
      </p:nvGrpSpPr>
      <p:grpSpPr>
        <a:xfrm>
          <a:off x="0" y="0"/>
          <a:ext cx="0" cy="0"/>
          <a:chOff x="0" y="0"/>
          <a:chExt cx="0" cy="0"/>
        </a:xfrm>
      </p:grpSpPr>
      <p:pic>
        <p:nvPicPr>
          <p:cNvPr id="42" name="Google Shape;42;p46"/>
          <p:cNvPicPr preferRelativeResize="0"/>
          <p:nvPr/>
        </p:nvPicPr>
        <p:blipFill rotWithShape="1">
          <a:blip r:embed="rId2">
            <a:alphaModFix/>
          </a:blip>
          <a:srcRect b="0" l="0" r="0" t="0"/>
          <a:stretch/>
        </p:blipFill>
        <p:spPr>
          <a:xfrm>
            <a:off x="1853" y="2353"/>
            <a:ext cx="9144000" cy="5143500"/>
          </a:xfrm>
          <a:prstGeom prst="rect">
            <a:avLst/>
          </a:prstGeom>
          <a:noFill/>
          <a:ln>
            <a:noFill/>
          </a:ln>
        </p:spPr>
      </p:pic>
      <p:sp>
        <p:nvSpPr>
          <p:cNvPr id="43" name="Google Shape;43;p46"/>
          <p:cNvSpPr/>
          <p:nvPr/>
        </p:nvSpPr>
        <p:spPr>
          <a:xfrm>
            <a:off x="-1853" y="0"/>
            <a:ext cx="9144000" cy="5143500"/>
          </a:xfrm>
          <a:prstGeom prst="rect">
            <a:avLst/>
          </a:prstGeom>
          <a:solidFill>
            <a:schemeClr val="lt1">
              <a:alpha val="82745"/>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lt1"/>
              </a:solidFill>
              <a:latin typeface="Open Sans"/>
              <a:ea typeface="Open Sans"/>
              <a:cs typeface="Open Sans"/>
              <a:sym typeface="Open Sans"/>
            </a:endParaRPr>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44" Type="http://schemas.openxmlformats.org/officeDocument/2006/relationships/slideLayout" Target="../slideLayouts/slideLayout42.xml"/><Relationship Id="rId21" Type="http://schemas.openxmlformats.org/officeDocument/2006/relationships/slideLayout" Target="../slideLayouts/slideLayout19.xml"/><Relationship Id="rId43" Type="http://schemas.openxmlformats.org/officeDocument/2006/relationships/slideLayout" Target="../slideLayouts/slideLayout41.xml"/><Relationship Id="rId24" Type="http://schemas.openxmlformats.org/officeDocument/2006/relationships/slideLayout" Target="../slideLayouts/slideLayout22.xml"/><Relationship Id="rId46" Type="http://schemas.openxmlformats.org/officeDocument/2006/relationships/slideLayout" Target="../slideLayouts/slideLayout44.xml"/><Relationship Id="rId23" Type="http://schemas.openxmlformats.org/officeDocument/2006/relationships/slideLayout" Target="../slideLayouts/slideLayout21.xml"/><Relationship Id="rId45" Type="http://schemas.openxmlformats.org/officeDocument/2006/relationships/slideLayout" Target="../slideLayouts/slideLayout43.xml"/><Relationship Id="rId1" Type="http://schemas.openxmlformats.org/officeDocument/2006/relationships/image" Target="../media/image4.png"/><Relationship Id="rId2" Type="http://schemas.openxmlformats.org/officeDocument/2006/relationships/image" Target="../media/image16.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47" Type="http://schemas.openxmlformats.org/officeDocument/2006/relationships/theme" Target="../theme/theme2.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82.xml"/><Relationship Id="rId20" Type="http://schemas.openxmlformats.org/officeDocument/2006/relationships/slideLayout" Target="../slideLayouts/slideLayout62.xml"/><Relationship Id="rId42" Type="http://schemas.openxmlformats.org/officeDocument/2006/relationships/slideLayout" Target="../slideLayouts/slideLayout84.xml"/><Relationship Id="rId41" Type="http://schemas.openxmlformats.org/officeDocument/2006/relationships/slideLayout" Target="../slideLayouts/slideLayout83.xml"/><Relationship Id="rId22" Type="http://schemas.openxmlformats.org/officeDocument/2006/relationships/slideLayout" Target="../slideLayouts/slideLayout64.xml"/><Relationship Id="rId44" Type="http://schemas.openxmlformats.org/officeDocument/2006/relationships/slideLayout" Target="../slideLayouts/slideLayout86.xml"/><Relationship Id="rId21" Type="http://schemas.openxmlformats.org/officeDocument/2006/relationships/slideLayout" Target="../slideLayouts/slideLayout63.xml"/><Relationship Id="rId43" Type="http://schemas.openxmlformats.org/officeDocument/2006/relationships/slideLayout" Target="../slideLayouts/slideLayout85.xml"/><Relationship Id="rId24" Type="http://schemas.openxmlformats.org/officeDocument/2006/relationships/slideLayout" Target="../slideLayouts/slideLayout66.xml"/><Relationship Id="rId46" Type="http://schemas.openxmlformats.org/officeDocument/2006/relationships/slideLayout" Target="../slideLayouts/slideLayout88.xml"/><Relationship Id="rId23" Type="http://schemas.openxmlformats.org/officeDocument/2006/relationships/slideLayout" Target="../slideLayouts/slideLayout65.xml"/><Relationship Id="rId45" Type="http://schemas.openxmlformats.org/officeDocument/2006/relationships/slideLayout" Target="../slideLayouts/slideLayout87.xml"/><Relationship Id="rId1" Type="http://schemas.openxmlformats.org/officeDocument/2006/relationships/image" Target="../media/image4.png"/><Relationship Id="rId2" Type="http://schemas.openxmlformats.org/officeDocument/2006/relationships/image" Target="../media/image16.png"/><Relationship Id="rId3" Type="http://schemas.openxmlformats.org/officeDocument/2006/relationships/slideLayout" Target="../slideLayouts/slideLayout45.xml"/><Relationship Id="rId4" Type="http://schemas.openxmlformats.org/officeDocument/2006/relationships/slideLayout" Target="../slideLayouts/slideLayout46.xml"/><Relationship Id="rId9" Type="http://schemas.openxmlformats.org/officeDocument/2006/relationships/slideLayout" Target="../slideLayouts/slideLayout51.xml"/><Relationship Id="rId26" Type="http://schemas.openxmlformats.org/officeDocument/2006/relationships/slideLayout" Target="../slideLayouts/slideLayout68.xml"/><Relationship Id="rId25" Type="http://schemas.openxmlformats.org/officeDocument/2006/relationships/slideLayout" Target="../slideLayouts/slideLayout67.xml"/><Relationship Id="rId47" Type="http://schemas.openxmlformats.org/officeDocument/2006/relationships/theme" Target="../theme/theme1.xml"/><Relationship Id="rId28" Type="http://schemas.openxmlformats.org/officeDocument/2006/relationships/slideLayout" Target="../slideLayouts/slideLayout70.xml"/><Relationship Id="rId27" Type="http://schemas.openxmlformats.org/officeDocument/2006/relationships/slideLayout" Target="../slideLayouts/slideLayout69.xml"/><Relationship Id="rId5" Type="http://schemas.openxmlformats.org/officeDocument/2006/relationships/slideLayout" Target="../slideLayouts/slideLayout47.xml"/><Relationship Id="rId6" Type="http://schemas.openxmlformats.org/officeDocument/2006/relationships/slideLayout" Target="../slideLayouts/slideLayout48.xml"/><Relationship Id="rId29" Type="http://schemas.openxmlformats.org/officeDocument/2006/relationships/slideLayout" Target="../slideLayouts/slideLayout71.xml"/><Relationship Id="rId7" Type="http://schemas.openxmlformats.org/officeDocument/2006/relationships/slideLayout" Target="../slideLayouts/slideLayout49.xml"/><Relationship Id="rId8" Type="http://schemas.openxmlformats.org/officeDocument/2006/relationships/slideLayout" Target="../slideLayouts/slideLayout50.xml"/><Relationship Id="rId31" Type="http://schemas.openxmlformats.org/officeDocument/2006/relationships/slideLayout" Target="../slideLayouts/slideLayout73.xml"/><Relationship Id="rId30" Type="http://schemas.openxmlformats.org/officeDocument/2006/relationships/slideLayout" Target="../slideLayouts/slideLayout72.xml"/><Relationship Id="rId11" Type="http://schemas.openxmlformats.org/officeDocument/2006/relationships/slideLayout" Target="../slideLayouts/slideLayout53.xml"/><Relationship Id="rId33" Type="http://schemas.openxmlformats.org/officeDocument/2006/relationships/slideLayout" Target="../slideLayouts/slideLayout75.xml"/><Relationship Id="rId10" Type="http://schemas.openxmlformats.org/officeDocument/2006/relationships/slideLayout" Target="../slideLayouts/slideLayout52.xml"/><Relationship Id="rId32" Type="http://schemas.openxmlformats.org/officeDocument/2006/relationships/slideLayout" Target="../slideLayouts/slideLayout74.xml"/><Relationship Id="rId13" Type="http://schemas.openxmlformats.org/officeDocument/2006/relationships/slideLayout" Target="../slideLayouts/slideLayout55.xml"/><Relationship Id="rId35" Type="http://schemas.openxmlformats.org/officeDocument/2006/relationships/slideLayout" Target="../slideLayouts/slideLayout77.xml"/><Relationship Id="rId12" Type="http://schemas.openxmlformats.org/officeDocument/2006/relationships/slideLayout" Target="../slideLayouts/slideLayout54.xml"/><Relationship Id="rId34" Type="http://schemas.openxmlformats.org/officeDocument/2006/relationships/slideLayout" Target="../slideLayouts/slideLayout76.xml"/><Relationship Id="rId15" Type="http://schemas.openxmlformats.org/officeDocument/2006/relationships/slideLayout" Target="../slideLayouts/slideLayout57.xml"/><Relationship Id="rId37" Type="http://schemas.openxmlformats.org/officeDocument/2006/relationships/slideLayout" Target="../slideLayouts/slideLayout79.xml"/><Relationship Id="rId14" Type="http://schemas.openxmlformats.org/officeDocument/2006/relationships/slideLayout" Target="../slideLayouts/slideLayout56.xml"/><Relationship Id="rId36" Type="http://schemas.openxmlformats.org/officeDocument/2006/relationships/slideLayout" Target="../slideLayouts/slideLayout78.xml"/><Relationship Id="rId17" Type="http://schemas.openxmlformats.org/officeDocument/2006/relationships/slideLayout" Target="../slideLayouts/slideLayout59.xml"/><Relationship Id="rId39" Type="http://schemas.openxmlformats.org/officeDocument/2006/relationships/slideLayout" Target="../slideLayouts/slideLayout81.xml"/><Relationship Id="rId16" Type="http://schemas.openxmlformats.org/officeDocument/2006/relationships/slideLayout" Target="../slideLayouts/slideLayout58.xml"/><Relationship Id="rId38" Type="http://schemas.openxmlformats.org/officeDocument/2006/relationships/slideLayout" Target="../slideLayouts/slideLayout80.xml"/><Relationship Id="rId19" Type="http://schemas.openxmlformats.org/officeDocument/2006/relationships/slideLayout" Target="../slideLayouts/slideLayout61.xml"/><Relationship Id="rId18"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39"/>
          <p:cNvSpPr/>
          <p:nvPr/>
        </p:nvSpPr>
        <p:spPr>
          <a:xfrm>
            <a:off x="0" y="0"/>
            <a:ext cx="9144000" cy="5143500"/>
          </a:xfrm>
          <a:prstGeom prst="rect">
            <a:avLst/>
          </a:prstGeom>
          <a:solidFill>
            <a:srgbClr val="CFAE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 name="Google Shape;7;p39" title="Prancheta 1.png"/>
          <p:cNvPicPr preferRelativeResize="0"/>
          <p:nvPr/>
        </p:nvPicPr>
        <p:blipFill rotWithShape="1">
          <a:blip r:embed="rId2">
            <a:alphaModFix/>
          </a:blip>
          <a:srcRect b="0" l="0" r="0" t="0"/>
          <a:stretch/>
        </p:blipFill>
        <p:spPr>
          <a:xfrm>
            <a:off x="8217375" y="183075"/>
            <a:ext cx="748652" cy="240901"/>
          </a:xfrm>
          <a:prstGeom prst="rect">
            <a:avLst/>
          </a:prstGeom>
          <a:noFill/>
          <a:ln>
            <a:noFill/>
          </a:ln>
        </p:spPr>
      </p:pic>
      <p:pic>
        <p:nvPicPr>
          <p:cNvPr id="8" name="Google Shape;8;p39" title="Horizontal@4x.png"/>
          <p:cNvPicPr preferRelativeResize="0"/>
          <p:nvPr/>
        </p:nvPicPr>
        <p:blipFill rotWithShape="1">
          <a:blip r:embed="rId1">
            <a:alphaModFix/>
          </a:blip>
          <a:srcRect b="0" l="0" r="0" t="0"/>
          <a:stretch/>
        </p:blipFill>
        <p:spPr>
          <a:xfrm>
            <a:off x="176586" y="4715057"/>
            <a:ext cx="1933599" cy="2738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 id="2147483688" r:id="rId42"/>
    <p:sldLayoutId id="2147483689" r:id="rId43"/>
    <p:sldLayoutId id="2147483690" r:id="rId44"/>
    <p:sldLayoutId id="2147483691" r:id="rId45"/>
    <p:sldLayoutId id="2147483692" r:id="rId46"/>
  </p:sldLayoutIdLst>
  <mc:AlternateContent>
    <mc:Choice Requires="p14">
      <p:transition spd="slow" p14:dur="700">
        <p:fade/>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163" name="Shape 163"/>
        <p:cNvGrpSpPr/>
        <p:nvPr/>
      </p:nvGrpSpPr>
      <p:grpSpPr>
        <a:xfrm>
          <a:off x="0" y="0"/>
          <a:ext cx="0" cy="0"/>
          <a:chOff x="0" y="0"/>
          <a:chExt cx="0" cy="0"/>
        </a:xfrm>
      </p:grpSpPr>
      <p:sp>
        <p:nvSpPr>
          <p:cNvPr id="164" name="Google Shape;164;g3648bef02a0_0_410"/>
          <p:cNvSpPr/>
          <p:nvPr/>
        </p:nvSpPr>
        <p:spPr>
          <a:xfrm>
            <a:off x="0" y="0"/>
            <a:ext cx="9144000" cy="5143500"/>
          </a:xfrm>
          <a:prstGeom prst="rect">
            <a:avLst/>
          </a:prstGeom>
          <a:solidFill>
            <a:srgbClr val="CFAE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65" name="Google Shape;165;g3648bef02a0_0_410" title="Prancheta 1.png"/>
          <p:cNvPicPr preferRelativeResize="0"/>
          <p:nvPr/>
        </p:nvPicPr>
        <p:blipFill rotWithShape="1">
          <a:blip r:embed="rId2">
            <a:alphaModFix/>
          </a:blip>
          <a:srcRect b="0" l="0" r="0" t="0"/>
          <a:stretch/>
        </p:blipFill>
        <p:spPr>
          <a:xfrm>
            <a:off x="8217375" y="183075"/>
            <a:ext cx="748652" cy="240901"/>
          </a:xfrm>
          <a:prstGeom prst="rect">
            <a:avLst/>
          </a:prstGeom>
          <a:noFill/>
          <a:ln>
            <a:noFill/>
          </a:ln>
        </p:spPr>
      </p:pic>
      <p:pic>
        <p:nvPicPr>
          <p:cNvPr id="166" name="Google Shape;166;g3648bef02a0_0_410" title="Horizontal@4x.png"/>
          <p:cNvPicPr preferRelativeResize="0"/>
          <p:nvPr/>
        </p:nvPicPr>
        <p:blipFill rotWithShape="1">
          <a:blip r:embed="rId1">
            <a:alphaModFix/>
          </a:blip>
          <a:srcRect b="0" l="0" r="0" t="0"/>
          <a:stretch/>
        </p:blipFill>
        <p:spPr>
          <a:xfrm>
            <a:off x="176586" y="4715057"/>
            <a:ext cx="1933599" cy="2738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 id="2147483710" r:id="rId19"/>
    <p:sldLayoutId id="2147483711" r:id="rId20"/>
    <p:sldLayoutId id="2147483712" r:id="rId21"/>
    <p:sldLayoutId id="2147483713" r:id="rId22"/>
    <p:sldLayoutId id="2147483714" r:id="rId23"/>
    <p:sldLayoutId id="2147483715" r:id="rId24"/>
    <p:sldLayoutId id="2147483716" r:id="rId25"/>
    <p:sldLayoutId id="2147483717" r:id="rId26"/>
    <p:sldLayoutId id="2147483718" r:id="rId27"/>
    <p:sldLayoutId id="2147483719" r:id="rId28"/>
    <p:sldLayoutId id="2147483720" r:id="rId29"/>
    <p:sldLayoutId id="2147483721" r:id="rId30"/>
    <p:sldLayoutId id="2147483722" r:id="rId31"/>
    <p:sldLayoutId id="2147483723" r:id="rId32"/>
    <p:sldLayoutId id="2147483724" r:id="rId33"/>
    <p:sldLayoutId id="2147483725" r:id="rId34"/>
    <p:sldLayoutId id="2147483726" r:id="rId35"/>
    <p:sldLayoutId id="2147483727" r:id="rId36"/>
    <p:sldLayoutId id="2147483728" r:id="rId37"/>
    <p:sldLayoutId id="2147483729" r:id="rId38"/>
    <p:sldLayoutId id="2147483730" r:id="rId39"/>
    <p:sldLayoutId id="2147483731" r:id="rId40"/>
    <p:sldLayoutId id="2147483732" r:id="rId41"/>
    <p:sldLayoutId id="2147483733" r:id="rId42"/>
    <p:sldLayoutId id="2147483734" r:id="rId43"/>
    <p:sldLayoutId id="2147483735" r:id="rId44"/>
    <p:sldLayoutId id="2147483736" r:id="rId45"/>
    <p:sldLayoutId id="2147483737" r:id="rId46"/>
  </p:sldLayoutIdLst>
  <mc:AlternateContent>
    <mc:Choice Requires="p14">
      <p:transition spd="slow" p14:dur="700">
        <p:fade/>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110.jpg"/><Relationship Id="rId4" Type="http://schemas.openxmlformats.org/officeDocument/2006/relationships/hyperlink" Target="http://drive.google.com/file/d/1bOTGGzjmN-xJo3S062XlcAl0Gz5tbXho/view" TargetMode="External"/><Relationship Id="rId5" Type="http://schemas.openxmlformats.org/officeDocument/2006/relationships/image" Target="../media/image10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1.xml"/><Relationship Id="rId3" Type="http://schemas.openxmlformats.org/officeDocument/2006/relationships/image" Target="../media/image108.jpg"/><Relationship Id="rId4" Type="http://schemas.openxmlformats.org/officeDocument/2006/relationships/hyperlink" Target="http://drive.google.com/file/d/1v0lB4jCl6Af5fqC-vlmklBVeJ725z4EJ/view" TargetMode="External"/><Relationship Id="rId5" Type="http://schemas.openxmlformats.org/officeDocument/2006/relationships/image" Target="../media/image10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2.xml"/><Relationship Id="rId3" Type="http://schemas.openxmlformats.org/officeDocument/2006/relationships/image" Target="../media/image115.jpg"/><Relationship Id="rId4" Type="http://schemas.openxmlformats.org/officeDocument/2006/relationships/image" Target="../media/image119.jpg"/><Relationship Id="rId5" Type="http://schemas.openxmlformats.org/officeDocument/2006/relationships/image" Target="../media/image107.jpg"/><Relationship Id="rId6" Type="http://schemas.openxmlformats.org/officeDocument/2006/relationships/image" Target="../media/image117.jpg"/><Relationship Id="rId7" Type="http://schemas.openxmlformats.org/officeDocument/2006/relationships/image" Target="../media/image1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1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1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13.png"/><Relationship Id="rId4" Type="http://schemas.openxmlformats.org/officeDocument/2006/relationships/image" Target="../media/image111.png"/><Relationship Id="rId5"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3.xml"/><Relationship Id="rId3" Type="http://schemas.openxmlformats.org/officeDocument/2006/relationships/image" Target="../media/image7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4.xml"/><Relationship Id="rId3" Type="http://schemas.openxmlformats.org/officeDocument/2006/relationships/image" Target="../media/image88.jpg"/><Relationship Id="rId4" Type="http://schemas.openxmlformats.org/officeDocument/2006/relationships/hyperlink" Target="http://drive.google.com/file/d/1wORH50gMS_JOyjbOSZn7c4-ft1eGlAl8/view" TargetMode="External"/><Relationship Id="rId5" Type="http://schemas.openxmlformats.org/officeDocument/2006/relationships/image" Target="../media/image9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04.jpg"/><Relationship Id="rId4" Type="http://schemas.openxmlformats.org/officeDocument/2006/relationships/hyperlink" Target="http://drive.google.com/file/d/1gq0zf7GH1dKPSYkq1cicchF69Bbz-cd_/view" TargetMode="External"/><Relationship Id="rId5" Type="http://schemas.openxmlformats.org/officeDocument/2006/relationships/image" Target="../media/image8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6.xml"/><Relationship Id="rId3" Type="http://schemas.openxmlformats.org/officeDocument/2006/relationships/image" Target="../media/image79.jpg"/><Relationship Id="rId4" Type="http://schemas.openxmlformats.org/officeDocument/2006/relationships/image" Target="../media/image91.jpg"/><Relationship Id="rId9" Type="http://schemas.openxmlformats.org/officeDocument/2006/relationships/image" Target="../media/image86.jpg"/><Relationship Id="rId5" Type="http://schemas.openxmlformats.org/officeDocument/2006/relationships/image" Target="../media/image82.jpg"/><Relationship Id="rId6" Type="http://schemas.openxmlformats.org/officeDocument/2006/relationships/image" Target="../media/image97.jpg"/><Relationship Id="rId7" Type="http://schemas.openxmlformats.org/officeDocument/2006/relationships/image" Target="../media/image83.jpg"/><Relationship Id="rId8" Type="http://schemas.openxmlformats.org/officeDocument/2006/relationships/image" Target="../media/image87.jpg"/><Relationship Id="rId10" Type="http://schemas.openxmlformats.org/officeDocument/2006/relationships/image" Target="../media/image8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7.xml"/><Relationship Id="rId3" Type="http://schemas.openxmlformats.org/officeDocument/2006/relationships/image" Target="../media/image100.jpg"/><Relationship Id="rId4" Type="http://schemas.openxmlformats.org/officeDocument/2006/relationships/image" Target="../media/image89.jpg"/><Relationship Id="rId9" Type="http://schemas.openxmlformats.org/officeDocument/2006/relationships/image" Target="../media/image96.jpg"/><Relationship Id="rId5" Type="http://schemas.openxmlformats.org/officeDocument/2006/relationships/image" Target="../media/image90.jpg"/><Relationship Id="rId6" Type="http://schemas.openxmlformats.org/officeDocument/2006/relationships/image" Target="../media/image95.jpg"/><Relationship Id="rId7" Type="http://schemas.openxmlformats.org/officeDocument/2006/relationships/image" Target="../media/image98.jpg"/><Relationship Id="rId8" Type="http://schemas.openxmlformats.org/officeDocument/2006/relationships/image" Target="../media/image9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8.xml"/><Relationship Id="rId3" Type="http://schemas.openxmlformats.org/officeDocument/2006/relationships/image" Target="../media/image10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9.xml"/><Relationship Id="rId3" Type="http://schemas.openxmlformats.org/officeDocument/2006/relationships/image" Target="../media/image99.jpg"/><Relationship Id="rId4" Type="http://schemas.openxmlformats.org/officeDocument/2006/relationships/image" Target="../media/image109.jpg"/><Relationship Id="rId5" Type="http://schemas.openxmlformats.org/officeDocument/2006/relationships/image" Target="../media/image105.png"/><Relationship Id="rId6" Type="http://schemas.openxmlformats.org/officeDocument/2006/relationships/image" Target="../media/image101.png"/><Relationship Id="rId7" Type="http://schemas.openxmlformats.org/officeDocument/2006/relationships/hyperlink" Target="http://institutonatura.org/agostolilas" TargetMode="External"/><Relationship Id="rId8" Type="http://schemas.openxmlformats.org/officeDocument/2006/relationships/image" Target="../media/image1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pic>
        <p:nvPicPr>
          <p:cNvPr id="325" name="Google Shape;325;p1" title="KVs_esneutro_1.jpg"/>
          <p:cNvPicPr preferRelativeResize="0"/>
          <p:nvPr/>
        </p:nvPicPr>
        <p:blipFill rotWithShape="1">
          <a:blip r:embed="rId3">
            <a:alphaModFix/>
          </a:blip>
          <a:srcRect b="0" l="0" r="0" t="0"/>
          <a:stretch/>
        </p:blipFill>
        <p:spPr>
          <a:xfrm>
            <a:off x="0" y="2232"/>
            <a:ext cx="9144003" cy="5139037"/>
          </a:xfrm>
          <a:prstGeom prst="rect">
            <a:avLst/>
          </a:prstGeom>
          <a:noFill/>
          <a:ln>
            <a:noFill/>
          </a:ln>
        </p:spPr>
      </p:pic>
      <p:sp>
        <p:nvSpPr>
          <p:cNvPr id="326" name="Google Shape;326;p1"/>
          <p:cNvSpPr/>
          <p:nvPr/>
        </p:nvSpPr>
        <p:spPr>
          <a:xfrm>
            <a:off x="365275" y="3840350"/>
            <a:ext cx="3070500" cy="740400"/>
          </a:xfrm>
          <a:prstGeom prst="rect">
            <a:avLst/>
          </a:prstGeom>
          <a:solidFill>
            <a:srgbClr val="430F3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 name="Google Shape;327;p1"/>
          <p:cNvSpPr txBox="1"/>
          <p:nvPr/>
        </p:nvSpPr>
        <p:spPr>
          <a:xfrm>
            <a:off x="517675" y="3858950"/>
            <a:ext cx="3030900" cy="7032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pt-BR" sz="1600" u="none" cap="none" strike="noStrike">
                <a:solidFill>
                  <a:schemeClr val="lt1"/>
                </a:solidFill>
                <a:latin typeface="Lato"/>
                <a:ea typeface="Lato"/>
                <a:cs typeface="Lato"/>
                <a:sym typeface="Lato"/>
              </a:rPr>
              <a:t>MANUAL DE CAMPAÑA</a:t>
            </a:r>
            <a:endParaRPr b="0" i="0" sz="16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chemeClr val="dk1"/>
              </a:buClr>
              <a:buSzPts val="1100"/>
              <a:buFont typeface="Arial"/>
              <a:buNone/>
            </a:pPr>
            <a:r>
              <a:rPr b="1" i="0" lang="pt-BR" sz="1600" u="none" cap="none" strike="noStrike">
                <a:solidFill>
                  <a:srgbClr val="C539E0"/>
                </a:solidFill>
                <a:latin typeface="Lato"/>
                <a:ea typeface="Lato"/>
                <a:cs typeface="Lato"/>
                <a:sym typeface="Lato"/>
              </a:rPr>
              <a:t>16 DÍAS DE ACTIVISMO</a:t>
            </a:r>
            <a:endParaRPr b="1" i="0" sz="1600" u="none" cap="none" strike="noStrike">
              <a:solidFill>
                <a:srgbClr val="C539E0"/>
              </a:solidFill>
              <a:latin typeface="Lato"/>
              <a:ea typeface="Lato"/>
              <a:cs typeface="Lato"/>
              <a:sym typeface="La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g3648bef02a0_0_362"/>
          <p:cNvSpPr txBox="1"/>
          <p:nvPr/>
        </p:nvSpPr>
        <p:spPr>
          <a:xfrm>
            <a:off x="326800" y="463750"/>
            <a:ext cx="32652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04/12 - Manifiesto 10s - Meta </a:t>
            </a:r>
            <a:endParaRPr b="1" i="0" sz="1600" u="none" cap="none" strike="noStrike">
              <a:solidFill>
                <a:srgbClr val="7E28C4"/>
              </a:solidFill>
              <a:latin typeface="Lato Black"/>
              <a:ea typeface="Lato Black"/>
              <a:cs typeface="Lato Black"/>
              <a:sym typeface="Lato Black"/>
            </a:endParaRPr>
          </a:p>
        </p:txBody>
      </p:sp>
      <p:sp>
        <p:nvSpPr>
          <p:cNvPr id="419" name="Google Shape;419;g3648bef02a0_0_362"/>
          <p:cNvSpPr txBox="1"/>
          <p:nvPr/>
        </p:nvSpPr>
        <p:spPr>
          <a:xfrm>
            <a:off x="326800" y="1262075"/>
            <a:ext cx="3114300" cy="3606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0"/>
              </a:spcAft>
              <a:buClr>
                <a:schemeClr val="dk1"/>
              </a:buClr>
              <a:buSzPts val="1100"/>
              <a:buFont typeface="Arial"/>
              <a:buNone/>
            </a:pPr>
            <a:r>
              <a:rPr b="0" i="0" lang="pt-BR" sz="1100" u="none" cap="none" strike="noStrike">
                <a:solidFill>
                  <a:schemeClr val="dk1"/>
                </a:solidFill>
                <a:latin typeface="Arial"/>
                <a:ea typeface="Arial"/>
                <a:cs typeface="Arial"/>
                <a:sym typeface="Arial"/>
              </a:rPr>
              <a:t>La mayoría de las veces, la violencia no se logra reconocer. Se disfraza de chiste, de costumbre de "así son las cosas".</a:t>
            </a:r>
            <a:endParaRPr b="0" i="0" sz="1100" u="none" cap="none" strike="noStrike">
              <a:solidFill>
                <a:schemeClr val="dk1"/>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0" i="0" lang="pt-BR" sz="1100" u="none" cap="none" strike="noStrike">
                <a:solidFill>
                  <a:schemeClr val="dk1"/>
                </a:solidFill>
                <a:latin typeface="Arial"/>
                <a:ea typeface="Arial"/>
                <a:cs typeface="Arial"/>
                <a:sym typeface="Arial"/>
              </a:rPr>
              <a:t>Es importante reconocerla, para que podamos llamarla por su nombre.</a:t>
            </a:r>
            <a:endParaRPr b="0" i="0" sz="1100" u="none" cap="none" strike="noStrike">
              <a:solidFill>
                <a:schemeClr val="dk1"/>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0" i="0" lang="pt-BR" sz="1100" u="none" cap="none" strike="noStrike">
                <a:solidFill>
                  <a:schemeClr val="dk1"/>
                </a:solidFill>
                <a:latin typeface="Arial"/>
                <a:ea typeface="Arial"/>
                <a:cs typeface="Arial"/>
                <a:sym typeface="Arial"/>
              </a:rPr>
              <a:t>En estos 16 días de activismo, es importante tomarse el tiempo de escuchar de verdad, sin juzgar, para hacer la diferencia.</a:t>
            </a:r>
            <a:endParaRPr b="0" i="0" sz="1100" u="none" cap="none" strike="noStrike">
              <a:solidFill>
                <a:schemeClr val="dk1"/>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rPr b="0" i="0" lang="pt-BR" sz="1100" u="none" cap="none" strike="noStrike">
                <a:solidFill>
                  <a:schemeClr val="dk1"/>
                </a:solidFill>
                <a:latin typeface="Arial"/>
                <a:ea typeface="Arial"/>
                <a:cs typeface="Arial"/>
                <a:sym typeface="Arial"/>
              </a:rPr>
              <a:t>Descubre más en el link de la bio.</a:t>
            </a:r>
            <a:endParaRPr b="0" i="0" sz="1100" u="none" cap="none" strike="noStrike">
              <a:solidFill>
                <a:schemeClr val="dk1"/>
              </a:solidFill>
              <a:latin typeface="Arial"/>
              <a:ea typeface="Arial"/>
              <a:cs typeface="Arial"/>
              <a:sym typeface="Arial"/>
              <a:extLst>
                <a:ext uri="http://customooxmlschemas.google.com/">
                  <go:slidesCustomData xmlns:go="http://customooxmlschemas.google.com/" textRoundtripDataId="3"/>
                </a:ext>
              </a:extLst>
            </a:endParaRPr>
          </a:p>
          <a:p>
            <a:pPr indent="0" lvl="0" marL="0" marR="0" rtl="0" algn="l">
              <a:lnSpc>
                <a:spcPct val="115000"/>
              </a:lnSpc>
              <a:spcBef>
                <a:spcPts val="1200"/>
              </a:spcBef>
              <a:spcAft>
                <a:spcPts val="0"/>
              </a:spcAft>
              <a:buClr>
                <a:schemeClr val="dk1"/>
              </a:buClr>
              <a:buSzPts val="1100"/>
              <a:buFont typeface="Arial"/>
              <a:buNone/>
            </a:pPr>
            <a:r>
              <a:rPr b="0" i="0" lang="pt-BR" sz="1100" u="none" cap="none" strike="noStrike">
                <a:solidFill>
                  <a:schemeClr val="dk1"/>
                </a:solidFill>
                <a:latin typeface="Arial"/>
                <a:ea typeface="Arial"/>
                <a:cs typeface="Arial"/>
                <a:sym typeface="Arial"/>
                <a:extLst>
                  <a:ext uri="http://customooxmlschemas.google.com/">
                    <go:slidesCustomData xmlns:go="http://customooxmlschemas.google.com/" textRoundtripDataId="4"/>
                  </a:ext>
                </a:extLst>
              </a:rPr>
              <a:t>#LlamalaPorSuNombre #ViolenciaDeGenero #16DiasDeActivismo</a:t>
            </a:r>
            <a:endParaRPr b="0" i="0" sz="1100" u="none" cap="none" strike="noStrike">
              <a:solidFill>
                <a:schemeClr val="dk1"/>
              </a:solidFill>
              <a:latin typeface="Arial"/>
              <a:ea typeface="Arial"/>
              <a:cs typeface="Arial"/>
              <a:sym typeface="Arial"/>
            </a:endParaRPr>
          </a:p>
          <a:p>
            <a:pPr indent="0" lvl="0" marL="0" marR="0" rtl="0" algn="l">
              <a:lnSpc>
                <a:spcPct val="115000"/>
              </a:lnSpc>
              <a:spcBef>
                <a:spcPts val="1200"/>
              </a:spcBef>
              <a:spcAft>
                <a:spcPts val="0"/>
              </a:spcAft>
              <a:buClr>
                <a:schemeClr val="dk1"/>
              </a:buClr>
              <a:buSzPts val="1100"/>
              <a:buFont typeface="Arial"/>
              <a:buNone/>
            </a:pPr>
            <a:r>
              <a:t/>
            </a:r>
            <a:endParaRPr b="0" i="0" sz="1100" u="none" cap="none" strike="noStrike">
              <a:solidFill>
                <a:schemeClr val="dk1"/>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050"/>
              <a:buFont typeface="Arial"/>
              <a:buNone/>
            </a:pPr>
            <a:r>
              <a:t/>
            </a:r>
            <a:endParaRPr b="0" i="0" sz="1050" u="none" cap="none" strike="noStrike">
              <a:solidFill>
                <a:srgbClr val="000000"/>
              </a:solidFill>
              <a:highlight>
                <a:srgbClr val="FFFFFF"/>
              </a:highlight>
              <a:latin typeface="Open Sans"/>
              <a:ea typeface="Open Sans"/>
              <a:cs typeface="Open Sans"/>
              <a:sym typeface="Open Sans"/>
            </a:endParaRPr>
          </a:p>
        </p:txBody>
      </p:sp>
      <p:sp>
        <p:nvSpPr>
          <p:cNvPr id="420" name="Google Shape;420;g3648bef02a0_0_362"/>
          <p:cNvSpPr txBox="1"/>
          <p:nvPr/>
        </p:nvSpPr>
        <p:spPr>
          <a:xfrm>
            <a:off x="326800" y="917200"/>
            <a:ext cx="21258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Descripción</a:t>
            </a:r>
            <a:endParaRPr b="1" i="0" sz="1600" u="none" cap="none" strike="noStrike">
              <a:solidFill>
                <a:srgbClr val="7E28C4"/>
              </a:solidFill>
              <a:latin typeface="Lato Black"/>
              <a:ea typeface="Lato Black"/>
              <a:cs typeface="Lato Black"/>
              <a:sym typeface="Lato Black"/>
            </a:endParaRPr>
          </a:p>
        </p:txBody>
      </p:sp>
      <p:pic>
        <p:nvPicPr>
          <p:cNvPr id="421" name="Google Shape;421;g3648bef02a0_0_362" title="CAPA NEUTRO.jpg"/>
          <p:cNvPicPr preferRelativeResize="0"/>
          <p:nvPr/>
        </p:nvPicPr>
        <p:blipFill rotWithShape="1">
          <a:blip r:embed="rId3">
            <a:alphaModFix/>
          </a:blip>
          <a:srcRect b="0" l="0" r="0" t="0"/>
          <a:stretch/>
        </p:blipFill>
        <p:spPr>
          <a:xfrm>
            <a:off x="3520450" y="519550"/>
            <a:ext cx="2308724" cy="4104398"/>
          </a:xfrm>
          <a:prstGeom prst="rect">
            <a:avLst/>
          </a:prstGeom>
          <a:noFill/>
          <a:ln>
            <a:noFill/>
          </a:ln>
        </p:spPr>
      </p:pic>
      <p:sp>
        <p:nvSpPr>
          <p:cNvPr id="422" name="Google Shape;422;g3648bef02a0_0_362"/>
          <p:cNvSpPr txBox="1"/>
          <p:nvPr/>
        </p:nvSpPr>
        <p:spPr>
          <a:xfrm>
            <a:off x="317000" y="186500"/>
            <a:ext cx="26685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chemeClr val="accent2"/>
                </a:solidFill>
                <a:latin typeface="Lato Black"/>
                <a:ea typeface="Lato Black"/>
                <a:cs typeface="Lato Black"/>
                <a:sym typeface="Lato Black"/>
              </a:rPr>
              <a:t>ES - NEUTRO</a:t>
            </a:r>
            <a:endParaRPr b="1" i="0" sz="1600" u="none" cap="none" strike="noStrike">
              <a:solidFill>
                <a:schemeClr val="accent2"/>
              </a:solidFill>
              <a:latin typeface="Lato Black"/>
              <a:ea typeface="Lato Black"/>
              <a:cs typeface="Lato Black"/>
              <a:sym typeface="Lato Black"/>
            </a:endParaRPr>
          </a:p>
        </p:txBody>
      </p:sp>
      <p:pic>
        <p:nvPicPr>
          <p:cNvPr id="423" name="Google Shape;423;g3648bef02a0_0_362" title="inst_natura_10__logo_9x16_online_25_08 (1080p).mp4">
            <a:hlinkClick r:id="rId4"/>
          </p:cNvPr>
          <p:cNvPicPr preferRelativeResize="0"/>
          <p:nvPr/>
        </p:nvPicPr>
        <p:blipFill>
          <a:blip r:embed="rId5">
            <a:alphaModFix/>
          </a:blip>
          <a:stretch>
            <a:fillRect/>
          </a:stretch>
        </p:blipFill>
        <p:spPr>
          <a:xfrm>
            <a:off x="6065350" y="519600"/>
            <a:ext cx="2308724" cy="410443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3"/>
                                        </p:tgtEl>
                                        <p:attrNameLst>
                                          <p:attrName>style.visibility</p:attrName>
                                        </p:attrNameLst>
                                      </p:cBhvr>
                                      <p:to>
                                        <p:strVal val="visible"/>
                                      </p:to>
                                    </p:set>
                                    <p:animEffect filter="fade" transition="in">
                                      <p:cBhvr>
                                        <p:cTn dur="1000"/>
                                        <p:tgtEl>
                                          <p:spTgt spid="4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g3648bef02a0_0_373"/>
          <p:cNvSpPr txBox="1"/>
          <p:nvPr/>
        </p:nvSpPr>
        <p:spPr>
          <a:xfrm>
            <a:off x="317000" y="453825"/>
            <a:ext cx="3460200" cy="5619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chemeClr val="dk1"/>
              </a:buClr>
              <a:buSzPts val="6000"/>
              <a:buFont typeface="Arial"/>
              <a:buNone/>
            </a:pPr>
            <a:r>
              <a:rPr b="1" i="0" lang="pt-BR" sz="1600" u="none" cap="none" strike="noStrike">
                <a:solidFill>
                  <a:srgbClr val="7E28C4"/>
                </a:solidFill>
                <a:latin typeface="Lato Black"/>
                <a:ea typeface="Lato Black"/>
                <a:cs typeface="Lato Black"/>
                <a:sym typeface="Lato Black"/>
              </a:rPr>
              <a:t>04/12 - Manifiesto 10s - Linkedin</a:t>
            </a:r>
            <a:endParaRPr b="1" i="0" sz="1600" u="none" cap="none" strike="noStrike">
              <a:solidFill>
                <a:srgbClr val="7E28C4"/>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6000"/>
              <a:buFont typeface="Arial"/>
              <a:buNone/>
            </a:pPr>
            <a:r>
              <a:t/>
            </a:r>
            <a:endParaRPr b="1" i="0" sz="1600" u="none" cap="none" strike="noStrike">
              <a:solidFill>
                <a:srgbClr val="7E28C4"/>
              </a:solidFill>
              <a:latin typeface="Lato Black"/>
              <a:ea typeface="Lato Black"/>
              <a:cs typeface="Lato Black"/>
              <a:sym typeface="Lato Black"/>
            </a:endParaRPr>
          </a:p>
        </p:txBody>
      </p:sp>
      <p:sp>
        <p:nvSpPr>
          <p:cNvPr id="429" name="Google Shape;429;g3648bef02a0_0_373"/>
          <p:cNvSpPr txBox="1"/>
          <p:nvPr/>
        </p:nvSpPr>
        <p:spPr>
          <a:xfrm>
            <a:off x="5825900" y="1262075"/>
            <a:ext cx="3082200" cy="3694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La violencia de género también está presente en el ámbito laboral: en los chistes, en las interrupciones constantes, en el control excesivo.</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Sí, ¡eso también es violencia!</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Las empresas que realmente se preocupan por construir una cultura libre de violencia</a:t>
            </a:r>
            <a:r>
              <a:rPr b="0" i="0" lang="pt-BR" sz="1000" u="none" cap="none" strike="noStrike">
                <a:solidFill>
                  <a:schemeClr val="dk1"/>
                </a:solidFill>
                <a:latin typeface="Arial"/>
                <a:ea typeface="Arial"/>
                <a:cs typeface="Arial"/>
                <a:sym typeface="Arial"/>
                <a:extLst>
                  <a:ext uri="http://customooxmlschemas.google.com/">
                    <go:slidesCustomData xmlns:go="http://customooxmlschemas.google.com/" textRoundtripDataId="5"/>
                  </a:ext>
                </a:extLst>
              </a:rPr>
              <a:t> </a:t>
            </a:r>
            <a:r>
              <a:rPr b="0" i="0" lang="pt-BR" sz="1000" u="none" cap="none" strike="noStrike">
                <a:solidFill>
                  <a:schemeClr val="dk1"/>
                </a:solidFill>
                <a:latin typeface="Arial"/>
                <a:ea typeface="Arial"/>
                <a:cs typeface="Arial"/>
                <a:sym typeface="Arial"/>
              </a:rPr>
              <a:t>tienen que aprender a llamarla por su nombre.</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Solo así se pueden crear espacios seguros donde las mujeres puedan reconocerla, hablar, denunciar y encontrar el apoyo que necesitan en su lugar de trabajo.</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000"/>
              <a:buFont typeface="Arial"/>
              <a:buNone/>
            </a:pP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Comparte y descubre más en: www.institutonatura.org/16diasdeactivismo</a:t>
            </a:r>
            <a:br>
              <a:rPr b="1" i="0" lang="pt-BR" sz="1000" u="none" cap="none" strike="noStrike">
                <a:solidFill>
                  <a:schemeClr val="dk1"/>
                </a:solidFill>
                <a:latin typeface="Arial"/>
                <a:ea typeface="Arial"/>
                <a:cs typeface="Arial"/>
                <a:sym typeface="Arial"/>
              </a:rPr>
            </a:br>
            <a:br>
              <a:rPr b="1"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 #16DiasDeActivismo #LlamalaPorSuNombre #ViolenciaDeGenero #AmbienteDeTrabajoSeguro</a:t>
            </a:r>
            <a:endParaRPr b="0" i="0" sz="1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50"/>
              <a:buFont typeface="Arial"/>
              <a:buNone/>
            </a:pPr>
            <a:r>
              <a:t/>
            </a:r>
            <a:endParaRPr b="0" i="0" sz="950" u="none" cap="none" strike="noStrike">
              <a:solidFill>
                <a:srgbClr val="000000"/>
              </a:solidFill>
              <a:highlight>
                <a:srgbClr val="FFFFFF"/>
              </a:highlight>
              <a:latin typeface="Open Sans"/>
              <a:ea typeface="Open Sans"/>
              <a:cs typeface="Open Sans"/>
              <a:sym typeface="Open Sans"/>
            </a:endParaRPr>
          </a:p>
        </p:txBody>
      </p:sp>
      <p:sp>
        <p:nvSpPr>
          <p:cNvPr id="430" name="Google Shape;430;g3648bef02a0_0_373"/>
          <p:cNvSpPr txBox="1"/>
          <p:nvPr/>
        </p:nvSpPr>
        <p:spPr>
          <a:xfrm>
            <a:off x="5825900" y="917200"/>
            <a:ext cx="21258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Descripción</a:t>
            </a:r>
            <a:endParaRPr b="1" i="0" sz="1600" u="none" cap="none" strike="noStrike">
              <a:solidFill>
                <a:srgbClr val="7E28C4"/>
              </a:solidFill>
              <a:latin typeface="Lato Black"/>
              <a:ea typeface="Lato Black"/>
              <a:cs typeface="Lato Black"/>
              <a:sym typeface="Lato Black"/>
            </a:endParaRPr>
          </a:p>
        </p:txBody>
      </p:sp>
      <p:pic>
        <p:nvPicPr>
          <p:cNvPr id="431" name="Google Shape;431;g3648bef02a0_0_373" title="LINKEDIN NEUTRO.jpg"/>
          <p:cNvPicPr preferRelativeResize="0"/>
          <p:nvPr/>
        </p:nvPicPr>
        <p:blipFill rotWithShape="1">
          <a:blip r:embed="rId3">
            <a:alphaModFix/>
          </a:blip>
          <a:srcRect b="0" l="0" r="0" t="0"/>
          <a:stretch/>
        </p:blipFill>
        <p:spPr>
          <a:xfrm>
            <a:off x="1900950" y="1015725"/>
            <a:ext cx="3035462" cy="1707450"/>
          </a:xfrm>
          <a:prstGeom prst="rect">
            <a:avLst/>
          </a:prstGeom>
          <a:noFill/>
          <a:ln>
            <a:noFill/>
          </a:ln>
        </p:spPr>
      </p:pic>
      <p:sp>
        <p:nvSpPr>
          <p:cNvPr id="432" name="Google Shape;432;g3648bef02a0_0_373"/>
          <p:cNvSpPr txBox="1"/>
          <p:nvPr/>
        </p:nvSpPr>
        <p:spPr>
          <a:xfrm>
            <a:off x="317000" y="186500"/>
            <a:ext cx="26685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chemeClr val="accent2"/>
                </a:solidFill>
                <a:latin typeface="Lato Black"/>
                <a:ea typeface="Lato Black"/>
                <a:cs typeface="Lato Black"/>
                <a:sym typeface="Lato Black"/>
              </a:rPr>
              <a:t>ES - NEUTRO</a:t>
            </a:r>
            <a:endParaRPr b="1" i="0" sz="1600" u="none" cap="none" strike="noStrike">
              <a:solidFill>
                <a:schemeClr val="accent2"/>
              </a:solidFill>
              <a:latin typeface="Lato Black"/>
              <a:ea typeface="Lato Black"/>
              <a:cs typeface="Lato Black"/>
              <a:sym typeface="Lato Black"/>
            </a:endParaRPr>
          </a:p>
        </p:txBody>
      </p:sp>
      <p:pic>
        <p:nvPicPr>
          <p:cNvPr id="433" name="Google Shape;433;g3648bef02a0_0_373" title="inst_natura_10__logo_16x9_online_25_08 (1080p).mp4">
            <a:hlinkClick r:id="rId4"/>
          </p:cNvPr>
          <p:cNvPicPr preferRelativeResize="0"/>
          <p:nvPr/>
        </p:nvPicPr>
        <p:blipFill>
          <a:blip r:embed="rId5">
            <a:alphaModFix/>
          </a:blip>
          <a:stretch>
            <a:fillRect/>
          </a:stretch>
        </p:blipFill>
        <p:spPr>
          <a:xfrm>
            <a:off x="1900950" y="2846374"/>
            <a:ext cx="3072048" cy="172802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3"/>
                                        </p:tgtEl>
                                        <p:attrNameLst>
                                          <p:attrName>style.visibility</p:attrName>
                                        </p:attrNameLst>
                                      </p:cBhvr>
                                      <p:to>
                                        <p:strVal val="visible"/>
                                      </p:to>
                                    </p:set>
                                    <p:animEffect filter="fade" transition="in">
                                      <p:cBhvr>
                                        <p:cTn dur="1000"/>
                                        <p:tgtEl>
                                          <p:spTgt spid="4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g3648bef02a0_0_381"/>
          <p:cNvSpPr txBox="1"/>
          <p:nvPr/>
        </p:nvSpPr>
        <p:spPr>
          <a:xfrm>
            <a:off x="310000" y="371275"/>
            <a:ext cx="61572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06/12- Hombres</a:t>
            </a:r>
            <a:endParaRPr b="1" i="0" sz="1600" u="none" cap="none" strike="noStrike">
              <a:solidFill>
                <a:srgbClr val="7E28C4"/>
              </a:solidFill>
              <a:latin typeface="Lato Black"/>
              <a:ea typeface="Lato Black"/>
              <a:cs typeface="Lato Black"/>
              <a:sym typeface="Lato Black"/>
            </a:endParaRPr>
          </a:p>
        </p:txBody>
      </p:sp>
      <p:sp>
        <p:nvSpPr>
          <p:cNvPr id="439" name="Google Shape;439;g3648bef02a0_0_381"/>
          <p:cNvSpPr txBox="1"/>
          <p:nvPr/>
        </p:nvSpPr>
        <p:spPr>
          <a:xfrm>
            <a:off x="4751450" y="1262075"/>
            <a:ext cx="39576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440" name="Google Shape;440;g3648bef02a0_0_381"/>
          <p:cNvSpPr txBox="1"/>
          <p:nvPr/>
        </p:nvSpPr>
        <p:spPr>
          <a:xfrm>
            <a:off x="388025" y="2963025"/>
            <a:ext cx="3785100" cy="3000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500" u="none" cap="none" strike="noStrike">
                <a:solidFill>
                  <a:srgbClr val="7E28C4"/>
                </a:solidFill>
                <a:latin typeface="Lato Black"/>
                <a:ea typeface="Lato Black"/>
                <a:cs typeface="Lato Black"/>
                <a:sym typeface="Lato Black"/>
              </a:rPr>
              <a:t>Descripción</a:t>
            </a:r>
            <a:endParaRPr b="1" i="0" sz="1500" u="none" cap="none" strike="noStrike">
              <a:solidFill>
                <a:srgbClr val="7E28C4"/>
              </a:solidFill>
              <a:latin typeface="Lato Black"/>
              <a:ea typeface="Lato Black"/>
              <a:cs typeface="Lato Black"/>
              <a:sym typeface="Lato Black"/>
            </a:endParaRPr>
          </a:p>
        </p:txBody>
      </p:sp>
      <p:pic>
        <p:nvPicPr>
          <p:cNvPr id="441" name="Google Shape;441;g3648bef02a0_0_381" title="01.jpg"/>
          <p:cNvPicPr preferRelativeResize="0"/>
          <p:nvPr/>
        </p:nvPicPr>
        <p:blipFill rotWithShape="1">
          <a:blip r:embed="rId3">
            <a:alphaModFix/>
          </a:blip>
          <a:srcRect b="0" l="0" r="0" t="0"/>
          <a:stretch/>
        </p:blipFill>
        <p:spPr>
          <a:xfrm>
            <a:off x="388017" y="841713"/>
            <a:ext cx="1673593" cy="2091625"/>
          </a:xfrm>
          <a:prstGeom prst="rect">
            <a:avLst/>
          </a:prstGeom>
          <a:noFill/>
          <a:ln>
            <a:noFill/>
          </a:ln>
        </p:spPr>
      </p:pic>
      <p:pic>
        <p:nvPicPr>
          <p:cNvPr id="442" name="Google Shape;442;g3648bef02a0_0_381" title="02.jpg"/>
          <p:cNvPicPr preferRelativeResize="0"/>
          <p:nvPr/>
        </p:nvPicPr>
        <p:blipFill rotWithShape="1">
          <a:blip r:embed="rId4">
            <a:alphaModFix/>
          </a:blip>
          <a:srcRect b="0" l="0" r="0" t="0"/>
          <a:stretch/>
        </p:blipFill>
        <p:spPr>
          <a:xfrm>
            <a:off x="2061606" y="841713"/>
            <a:ext cx="1673593" cy="2091625"/>
          </a:xfrm>
          <a:prstGeom prst="rect">
            <a:avLst/>
          </a:prstGeom>
          <a:noFill/>
          <a:ln>
            <a:noFill/>
          </a:ln>
        </p:spPr>
      </p:pic>
      <p:pic>
        <p:nvPicPr>
          <p:cNvPr id="443" name="Google Shape;443;g3648bef02a0_0_381" title="03.jpg"/>
          <p:cNvPicPr preferRelativeResize="0"/>
          <p:nvPr/>
        </p:nvPicPr>
        <p:blipFill rotWithShape="1">
          <a:blip r:embed="rId5">
            <a:alphaModFix/>
          </a:blip>
          <a:srcRect b="0" l="0" r="0" t="0"/>
          <a:stretch/>
        </p:blipFill>
        <p:spPr>
          <a:xfrm>
            <a:off x="3735202" y="841700"/>
            <a:ext cx="1673607" cy="2091649"/>
          </a:xfrm>
          <a:prstGeom prst="rect">
            <a:avLst/>
          </a:prstGeom>
          <a:noFill/>
          <a:ln>
            <a:noFill/>
          </a:ln>
        </p:spPr>
      </p:pic>
      <p:pic>
        <p:nvPicPr>
          <p:cNvPr id="444" name="Google Shape;444;g3648bef02a0_0_381" title="04.jpg"/>
          <p:cNvPicPr preferRelativeResize="0"/>
          <p:nvPr/>
        </p:nvPicPr>
        <p:blipFill rotWithShape="1">
          <a:blip r:embed="rId6">
            <a:alphaModFix/>
          </a:blip>
          <a:srcRect b="0" l="0" r="0" t="0"/>
          <a:stretch/>
        </p:blipFill>
        <p:spPr>
          <a:xfrm>
            <a:off x="5408799" y="841714"/>
            <a:ext cx="1673585" cy="2091622"/>
          </a:xfrm>
          <a:prstGeom prst="rect">
            <a:avLst/>
          </a:prstGeom>
          <a:noFill/>
          <a:ln>
            <a:noFill/>
          </a:ln>
        </p:spPr>
      </p:pic>
      <p:pic>
        <p:nvPicPr>
          <p:cNvPr id="445" name="Google Shape;445;g3648bef02a0_0_381" title="05.jpg"/>
          <p:cNvPicPr preferRelativeResize="0"/>
          <p:nvPr/>
        </p:nvPicPr>
        <p:blipFill rotWithShape="1">
          <a:blip r:embed="rId7">
            <a:alphaModFix/>
          </a:blip>
          <a:srcRect b="0" l="0" r="0" t="0"/>
          <a:stretch/>
        </p:blipFill>
        <p:spPr>
          <a:xfrm>
            <a:off x="7082398" y="841714"/>
            <a:ext cx="1673585" cy="2091622"/>
          </a:xfrm>
          <a:prstGeom prst="rect">
            <a:avLst/>
          </a:prstGeom>
          <a:noFill/>
          <a:ln>
            <a:noFill/>
          </a:ln>
        </p:spPr>
      </p:pic>
      <p:sp>
        <p:nvSpPr>
          <p:cNvPr id="446" name="Google Shape;446;g3648bef02a0_0_381"/>
          <p:cNvSpPr txBox="1"/>
          <p:nvPr/>
        </p:nvSpPr>
        <p:spPr>
          <a:xfrm>
            <a:off x="529125" y="3278625"/>
            <a:ext cx="8469900" cy="1554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La violencia contra las mujeres no es un drama ni una exageración. Es parte de una trama que se repite todos los días, muchas veces frente a nuestros ojos.</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1200"/>
              </a:spcBef>
              <a:spcAft>
                <a:spcPts val="1200"/>
              </a:spcAft>
              <a:buClr>
                <a:srgbClr val="000000"/>
              </a:buClr>
              <a:buSzPts val="1100"/>
              <a:buFont typeface="Arial"/>
              <a:buNone/>
            </a:pPr>
            <a:r>
              <a:rPr b="0" i="0" lang="pt-BR" sz="1000" u="none" cap="none" strike="noStrike">
                <a:solidFill>
                  <a:schemeClr val="dk1"/>
                </a:solidFill>
                <a:latin typeface="Arial"/>
                <a:ea typeface="Arial"/>
                <a:cs typeface="Arial"/>
                <a:sym typeface="Arial"/>
              </a:rPr>
              <a:t>Reconocerla es solo el comienzo. Lo que sigue es no justificar, no callar, no dejar pasar. Elige incomodar antes que permitir.</a:t>
            </a: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En estos 16 Días de Activismo, llamémosla por su nombre.</a:t>
            </a:r>
            <a:br>
              <a:rPr b="0" i="0" lang="pt-BR" sz="1000" u="none" cap="none" strike="noStrike">
                <a:solidFill>
                  <a:schemeClr val="dk1"/>
                </a:solidFill>
                <a:latin typeface="Arial"/>
                <a:ea typeface="Arial"/>
                <a:cs typeface="Arial"/>
                <a:sym typeface="Arial"/>
                <a:extLst>
                  <a:ext uri="http://customooxmlschemas.google.com/">
                    <go:slidesCustomData xmlns:go="http://customooxmlschemas.google.com/" textRoundtripDataId="6"/>
                  </a:ext>
                </a:extLst>
              </a:rPr>
            </a:br>
            <a:br>
              <a:rPr b="0" i="0" lang="pt-BR" sz="1000" u="none" cap="none" strike="noStrike">
                <a:solidFill>
                  <a:schemeClr val="dk1"/>
                </a:solidFill>
                <a:latin typeface="Arial"/>
                <a:ea typeface="Arial"/>
                <a:cs typeface="Arial"/>
                <a:sym typeface="Arial"/>
                <a:extLst>
                  <a:ext uri="http://customooxmlschemas.google.com/">
                    <go:slidesCustomData xmlns:go="http://customooxmlschemas.google.com/" textRoundtripDataId="6"/>
                  </a:ext>
                </a:extLst>
              </a:rPr>
            </a:br>
            <a:r>
              <a:rPr b="0" i="0" lang="pt-BR" sz="1000" u="none" cap="none" strike="noStrike">
                <a:solidFill>
                  <a:schemeClr val="dk1"/>
                </a:solidFill>
                <a:latin typeface="Arial"/>
                <a:ea typeface="Arial"/>
                <a:cs typeface="Arial"/>
                <a:sym typeface="Arial"/>
                <a:extLst>
                  <a:ext uri="http://customooxmlschemas.google.com/">
                    <go:slidesCustomData xmlns:go="http://customooxmlschemas.google.com/" textRoundtripDataId="6"/>
                  </a:ext>
                </a:extLst>
              </a:rPr>
              <a:t>Sé parte del cambio y descubre más en el link de la bio. Compártelo y guárdalo para que el mensaje llegue más lejos.</a:t>
            </a:r>
            <a:br>
              <a:rPr b="0" i="0" lang="pt-BR" sz="1000" u="none" cap="none" strike="noStrike">
                <a:solidFill>
                  <a:schemeClr val="dk1"/>
                </a:solidFill>
                <a:latin typeface="Arial"/>
                <a:ea typeface="Arial"/>
                <a:cs typeface="Arial"/>
                <a:sym typeface="Arial"/>
                <a:extLst>
                  <a:ext uri="http://customooxmlschemas.google.com/">
                    <go:slidesCustomData xmlns:go="http://customooxmlschemas.google.com/" textRoundtripDataId="6"/>
                  </a:ext>
                </a:extLst>
              </a:rPr>
            </a:br>
            <a:r>
              <a:rPr b="0" i="0" lang="pt-BR" sz="1000" u="none" cap="none" strike="noStrike">
                <a:solidFill>
                  <a:schemeClr val="dk1"/>
                </a:solidFill>
                <a:latin typeface="Arial"/>
                <a:ea typeface="Arial"/>
                <a:cs typeface="Arial"/>
                <a:sym typeface="Arial"/>
                <a:extLst>
                  <a:ext uri="http://customooxmlschemas.google.com/">
                    <go:slidesCustomData xmlns:go="http://customooxmlschemas.google.com/" textRoundtripDataId="6"/>
                  </a:ext>
                </a:extLst>
              </a:rPr>
              <a:t>#16DiasDeActivismo #Aliados #SiEsViolencia #LlamalaPorSuNombre #ViolenciaDeGenero</a:t>
            </a:r>
            <a:endParaRPr b="0" i="0" sz="1300" u="none" cap="none" strike="noStrike">
              <a:solidFill>
                <a:srgbClr val="000000"/>
              </a:solidFill>
              <a:latin typeface="Arial"/>
              <a:ea typeface="Arial"/>
              <a:cs typeface="Arial"/>
              <a:sym typeface="Arial"/>
            </a:endParaRPr>
          </a:p>
        </p:txBody>
      </p:sp>
      <p:sp>
        <p:nvSpPr>
          <p:cNvPr id="447" name="Google Shape;447;g3648bef02a0_0_381"/>
          <p:cNvSpPr txBox="1"/>
          <p:nvPr/>
        </p:nvSpPr>
        <p:spPr>
          <a:xfrm>
            <a:off x="310000" y="165875"/>
            <a:ext cx="26685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chemeClr val="accent2"/>
                </a:solidFill>
                <a:latin typeface="Lato Black"/>
                <a:ea typeface="Lato Black"/>
                <a:cs typeface="Lato Black"/>
                <a:sym typeface="Lato Black"/>
              </a:rPr>
              <a:t>ES - NEUTRO</a:t>
            </a:r>
            <a:endParaRPr b="1" i="0" sz="1600" u="none" cap="none" strike="noStrike">
              <a:solidFill>
                <a:schemeClr val="accent2"/>
              </a:solidFill>
              <a:latin typeface="Lato Black"/>
              <a:ea typeface="Lato Black"/>
              <a:cs typeface="Lato Black"/>
              <a:sym typeface="Lato Black"/>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g3648bef02a0_0_394"/>
          <p:cNvSpPr txBox="1"/>
          <p:nvPr/>
        </p:nvSpPr>
        <p:spPr>
          <a:xfrm>
            <a:off x="4062475" y="1062425"/>
            <a:ext cx="4841100" cy="2462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000"/>
              <a:buFont typeface="Arial"/>
              <a:buNone/>
            </a:pPr>
            <a:r>
              <a:rPr b="0" i="0" lang="pt-BR" sz="1000" u="none" cap="none" strike="noStrike">
                <a:solidFill>
                  <a:schemeClr val="dk1"/>
                </a:solidFill>
                <a:latin typeface="Arial"/>
                <a:ea typeface="Arial"/>
                <a:cs typeface="Arial"/>
                <a:sym typeface="Arial"/>
              </a:rPr>
              <a:t>Si tú o alguien que conoces estuviera viviendo un tipo de violencia, ¿sabes dónde buscar ayuda o apoyo?</a:t>
            </a: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Estos son los canales de orientación y denuncia disponibles en todo el país para las mujeres. </a:t>
            </a:r>
            <a:br>
              <a:rPr b="0" i="0" lang="pt-BR" sz="1000" u="none" cap="none" strike="noStrike">
                <a:solidFill>
                  <a:schemeClr val="dk1"/>
                </a:solidFill>
                <a:latin typeface="Arial"/>
                <a:ea typeface="Arial"/>
                <a:cs typeface="Arial"/>
                <a:sym typeface="Arial"/>
              </a:rPr>
            </a:b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[ESPACIO PARA PERSONALIZAR POR PAÍS]</a:t>
            </a:r>
            <a:br>
              <a:rPr b="0" i="0" lang="pt-BR" sz="1000" u="none" cap="none" strike="noStrike">
                <a:solidFill>
                  <a:schemeClr val="dk1"/>
                </a:solidFill>
                <a:latin typeface="Arial"/>
                <a:ea typeface="Arial"/>
                <a:cs typeface="Arial"/>
                <a:sym typeface="Arial"/>
              </a:rPr>
            </a:b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Guarda esta información nunca sabes cuándo tú o alguien a tu alrededor podría necesitarla. Descubre más en @avon / @institutonatura 💜Reconocer la violencia, cambia todo.💜</a:t>
            </a:r>
            <a:br>
              <a:rPr b="0" i="0" lang="pt-BR" sz="1000" u="none" cap="none" strike="noStrike">
                <a:solidFill>
                  <a:schemeClr val="dk1"/>
                </a:solidFill>
                <a:latin typeface="Arial"/>
                <a:ea typeface="Arial"/>
                <a:cs typeface="Arial"/>
                <a:sym typeface="Arial"/>
              </a:rPr>
            </a:b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#LlamalaPorSuNombre #NoEstasSola #ViolenciaDeGenero #16DiasDeActivismo</a:t>
            </a:r>
            <a:endParaRPr b="0" i="0" sz="11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000"/>
              <a:buFont typeface="Arial"/>
              <a:buNone/>
            </a:pPr>
            <a:r>
              <a:t/>
            </a:r>
            <a:endParaRPr b="0" i="0" sz="1000" u="none" cap="none" strike="noStrike">
              <a:solidFill>
                <a:schemeClr val="dk1"/>
              </a:solidFill>
              <a:latin typeface="Arial"/>
              <a:ea typeface="Arial"/>
              <a:cs typeface="Arial"/>
              <a:sym typeface="Arial"/>
            </a:endParaRPr>
          </a:p>
        </p:txBody>
      </p:sp>
      <p:sp>
        <p:nvSpPr>
          <p:cNvPr id="453" name="Google Shape;453;g3648bef02a0_0_394"/>
          <p:cNvSpPr txBox="1"/>
          <p:nvPr/>
        </p:nvSpPr>
        <p:spPr>
          <a:xfrm>
            <a:off x="3982150" y="746825"/>
            <a:ext cx="21258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Descripción</a:t>
            </a:r>
            <a:endParaRPr b="1" i="0" sz="1600" u="none" cap="none" strike="noStrike">
              <a:solidFill>
                <a:srgbClr val="7E28C4"/>
              </a:solidFill>
              <a:latin typeface="Lato Black"/>
              <a:ea typeface="Lato Black"/>
              <a:cs typeface="Lato Black"/>
              <a:sym typeface="Lato Black"/>
            </a:endParaRPr>
          </a:p>
        </p:txBody>
      </p:sp>
      <p:sp>
        <p:nvSpPr>
          <p:cNvPr id="454" name="Google Shape;454;g3648bef02a0_0_394"/>
          <p:cNvSpPr txBox="1"/>
          <p:nvPr/>
        </p:nvSpPr>
        <p:spPr>
          <a:xfrm>
            <a:off x="310000" y="182125"/>
            <a:ext cx="26685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chemeClr val="accent2"/>
                </a:solidFill>
                <a:latin typeface="Lato Black"/>
                <a:ea typeface="Lato Black"/>
                <a:cs typeface="Lato Black"/>
                <a:sym typeface="Lato Black"/>
              </a:rPr>
              <a:t>ES - NEUTRO</a:t>
            </a:r>
            <a:endParaRPr b="1" i="0" sz="1600" u="none" cap="none" strike="noStrike">
              <a:solidFill>
                <a:schemeClr val="accent2"/>
              </a:solidFill>
              <a:latin typeface="Lato Black"/>
              <a:ea typeface="Lato Black"/>
              <a:cs typeface="Lato Black"/>
              <a:sym typeface="Lato Black"/>
            </a:endParaRPr>
          </a:p>
        </p:txBody>
      </p:sp>
      <p:pic>
        <p:nvPicPr>
          <p:cNvPr id="455" name="Google Shape;455;g3648bef02a0_0_394" title="POST_apoyo_servicos_esES.png"/>
          <p:cNvPicPr preferRelativeResize="0"/>
          <p:nvPr/>
        </p:nvPicPr>
        <p:blipFill rotWithShape="1">
          <a:blip r:embed="rId3">
            <a:alphaModFix/>
          </a:blip>
          <a:srcRect b="0" l="0" r="0" t="0"/>
          <a:stretch/>
        </p:blipFill>
        <p:spPr>
          <a:xfrm>
            <a:off x="667449" y="720875"/>
            <a:ext cx="2896476" cy="3861976"/>
          </a:xfrm>
          <a:prstGeom prst="rect">
            <a:avLst/>
          </a:prstGeom>
          <a:noFill/>
          <a:ln>
            <a:noFill/>
          </a:ln>
        </p:spPr>
      </p:pic>
      <p:sp>
        <p:nvSpPr>
          <p:cNvPr id="456" name="Google Shape;456;g3648bef02a0_0_394"/>
          <p:cNvSpPr txBox="1"/>
          <p:nvPr/>
        </p:nvSpPr>
        <p:spPr>
          <a:xfrm>
            <a:off x="237700" y="431225"/>
            <a:ext cx="44883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10/12 Servicios de Apoio </a:t>
            </a:r>
            <a:endParaRPr b="1" i="0" sz="1600" u="none" cap="none" strike="noStrike">
              <a:solidFill>
                <a:srgbClr val="7E28C4"/>
              </a:solidFill>
              <a:latin typeface="Lato Black"/>
              <a:ea typeface="Lato Black"/>
              <a:cs typeface="Lato Black"/>
              <a:sym typeface="Lato Black"/>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g3648bef02a0_0_402"/>
          <p:cNvSpPr txBox="1"/>
          <p:nvPr/>
        </p:nvSpPr>
        <p:spPr>
          <a:xfrm>
            <a:off x="310000" y="311875"/>
            <a:ext cx="38733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10/12 - Servicios de Apoyo - LinkedIn</a:t>
            </a:r>
            <a:endParaRPr b="1" i="0" sz="1600" u="none" cap="none" strike="noStrike">
              <a:solidFill>
                <a:srgbClr val="7E28C4"/>
              </a:solidFill>
              <a:latin typeface="Lato Black"/>
              <a:ea typeface="Lato Black"/>
              <a:cs typeface="Lato Black"/>
              <a:sym typeface="Lato Black"/>
            </a:endParaRPr>
          </a:p>
        </p:txBody>
      </p:sp>
      <p:sp>
        <p:nvSpPr>
          <p:cNvPr id="462" name="Google Shape;462;g3648bef02a0_0_402"/>
          <p:cNvSpPr txBox="1"/>
          <p:nvPr/>
        </p:nvSpPr>
        <p:spPr>
          <a:xfrm>
            <a:off x="4062475" y="1062425"/>
            <a:ext cx="4841100" cy="2816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¿Sabes cómo buscar ayuda en una situación de violencia?</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Conocer los canales de apoyo disponibles en tu país es clave para que ninguna mujer tenga que</a:t>
            </a:r>
            <a:r>
              <a:rPr b="0" i="0" lang="pt-BR" sz="1000" u="none" cap="none" strike="noStrike">
                <a:solidFill>
                  <a:schemeClr val="dk1"/>
                </a:solidFill>
                <a:latin typeface="Arial"/>
                <a:ea typeface="Arial"/>
                <a:cs typeface="Arial"/>
                <a:sym typeface="Arial"/>
                <a:extLst>
                  <a:ext uri="http://customooxmlschemas.google.com/">
                    <go:slidesCustomData xmlns:go="http://customooxmlschemas.google.com/" textRoundtripDataId="7"/>
                  </a:ext>
                </a:extLst>
              </a:rPr>
              <a:t> </a:t>
            </a:r>
            <a:r>
              <a:rPr b="0" i="0" lang="pt-BR" sz="1000" u="none" cap="none" strike="noStrike">
                <a:solidFill>
                  <a:schemeClr val="dk1"/>
                </a:solidFill>
                <a:latin typeface="Arial"/>
                <a:ea typeface="Arial"/>
                <a:cs typeface="Arial"/>
                <a:sym typeface="Arial"/>
              </a:rPr>
              <a:t>atravesarla sola.</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Compartir esta información puede hacer la diferencia.</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Tal vez alguien de tu trabajo, de tu familia o de tus amigas la necesite.</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br>
              <a:rPr b="0" i="0" lang="pt-BR" sz="1000" u="none" cap="none" strike="noStrike">
                <a:solidFill>
                  <a:schemeClr val="dk1"/>
                </a:solidFill>
                <a:latin typeface="Arial"/>
                <a:ea typeface="Arial"/>
                <a:cs typeface="Arial"/>
                <a:sym typeface="Arial"/>
              </a:rPr>
            </a:b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[ESPACIO PARA PERSONALIZAR POR PAÍS]</a:t>
            </a:r>
            <a:br>
              <a:rPr b="0" i="0" lang="pt-BR" sz="1000" u="none" cap="none" strike="noStrike">
                <a:solidFill>
                  <a:schemeClr val="dk1"/>
                </a:solidFill>
                <a:latin typeface="Arial"/>
                <a:ea typeface="Arial"/>
                <a:cs typeface="Arial"/>
                <a:sym typeface="Arial"/>
              </a:rPr>
            </a:b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No podemos seguir ignorando que sucede. </a:t>
            </a: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Cuando reconocemos la violencia, todo cambia.💜</a:t>
            </a:r>
            <a:br>
              <a:rPr b="0" i="0" lang="pt-BR" sz="1000" u="none" cap="none" strike="noStrike">
                <a:solidFill>
                  <a:schemeClr val="dk1"/>
                </a:solidFill>
                <a:latin typeface="Arial"/>
                <a:ea typeface="Arial"/>
                <a:cs typeface="Arial"/>
                <a:sym typeface="Arial"/>
              </a:rPr>
            </a:b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#LlamalaPorSuNombre #NoEstasSola #ViolenciaDeGenero #16DiasDeActivismo</a:t>
            </a:r>
            <a:endParaRPr b="0" i="0" sz="1100" u="none" cap="none" strike="noStrike">
              <a:solidFill>
                <a:schemeClr val="dk1"/>
              </a:solidFill>
              <a:latin typeface="Arial"/>
              <a:ea typeface="Arial"/>
              <a:cs typeface="Arial"/>
              <a:sym typeface="Arial"/>
            </a:endParaRPr>
          </a:p>
        </p:txBody>
      </p:sp>
      <p:sp>
        <p:nvSpPr>
          <p:cNvPr id="463" name="Google Shape;463;g3648bef02a0_0_402"/>
          <p:cNvSpPr txBox="1"/>
          <p:nvPr/>
        </p:nvSpPr>
        <p:spPr>
          <a:xfrm>
            <a:off x="3982150" y="746825"/>
            <a:ext cx="21258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Legenda</a:t>
            </a:r>
            <a:endParaRPr b="1" i="0" sz="1600" u="none" cap="none" strike="noStrike">
              <a:solidFill>
                <a:srgbClr val="7E28C4"/>
              </a:solidFill>
              <a:latin typeface="Lato Black"/>
              <a:ea typeface="Lato Black"/>
              <a:cs typeface="Lato Black"/>
              <a:sym typeface="Lato Black"/>
            </a:endParaRPr>
          </a:p>
        </p:txBody>
      </p:sp>
      <p:sp>
        <p:nvSpPr>
          <p:cNvPr id="464" name="Google Shape;464;g3648bef02a0_0_402"/>
          <p:cNvSpPr txBox="1"/>
          <p:nvPr/>
        </p:nvSpPr>
        <p:spPr>
          <a:xfrm>
            <a:off x="310000" y="89675"/>
            <a:ext cx="26685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chemeClr val="accent2"/>
                </a:solidFill>
                <a:latin typeface="Lato Black"/>
                <a:ea typeface="Lato Black"/>
                <a:cs typeface="Lato Black"/>
                <a:sym typeface="Lato Black"/>
              </a:rPr>
              <a:t>ES - NEUTRO</a:t>
            </a:r>
            <a:endParaRPr b="1" i="0" sz="1600" u="none" cap="none" strike="noStrike">
              <a:solidFill>
                <a:schemeClr val="accent2"/>
              </a:solidFill>
              <a:latin typeface="Lato Black"/>
              <a:ea typeface="Lato Black"/>
              <a:cs typeface="Lato Black"/>
              <a:sym typeface="Lato Black"/>
            </a:endParaRPr>
          </a:p>
        </p:txBody>
      </p:sp>
      <p:pic>
        <p:nvPicPr>
          <p:cNvPr id="465" name="Google Shape;465;g3648bef02a0_0_402" title="SERVICIOS DE APOYO - LINKEDIN - NEUTRO.jpg"/>
          <p:cNvPicPr preferRelativeResize="0"/>
          <p:nvPr/>
        </p:nvPicPr>
        <p:blipFill rotWithShape="1">
          <a:blip r:embed="rId3">
            <a:alphaModFix/>
          </a:blip>
          <a:srcRect b="0" l="0" r="0" t="0"/>
          <a:stretch/>
        </p:blipFill>
        <p:spPr>
          <a:xfrm>
            <a:off x="159825" y="836300"/>
            <a:ext cx="3757675" cy="37576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38"/>
          <p:cNvSpPr/>
          <p:nvPr/>
        </p:nvSpPr>
        <p:spPr>
          <a:xfrm>
            <a:off x="0" y="0"/>
            <a:ext cx="9144000" cy="5143500"/>
          </a:xfrm>
          <a:prstGeom prst="rect">
            <a:avLst/>
          </a:prstGeom>
          <a:solidFill>
            <a:srgbClr val="CFAE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71" name="Google Shape;471;p38" title="REPENSE_branco_RGB.png"/>
          <p:cNvPicPr preferRelativeResize="0"/>
          <p:nvPr/>
        </p:nvPicPr>
        <p:blipFill rotWithShape="1">
          <a:blip r:embed="rId3">
            <a:alphaModFix/>
          </a:blip>
          <a:srcRect b="0" l="0" r="0" t="0"/>
          <a:stretch/>
        </p:blipFill>
        <p:spPr>
          <a:xfrm>
            <a:off x="-2421276" y="3146300"/>
            <a:ext cx="2276899" cy="388975"/>
          </a:xfrm>
          <a:prstGeom prst="rect">
            <a:avLst/>
          </a:prstGeom>
          <a:noFill/>
          <a:ln>
            <a:noFill/>
          </a:ln>
        </p:spPr>
      </p:pic>
      <p:grpSp>
        <p:nvGrpSpPr>
          <p:cNvPr id="472" name="Google Shape;472;p38"/>
          <p:cNvGrpSpPr/>
          <p:nvPr/>
        </p:nvGrpSpPr>
        <p:grpSpPr>
          <a:xfrm>
            <a:off x="4103988" y="3763275"/>
            <a:ext cx="936013" cy="388555"/>
            <a:chOff x="4346013" y="3783525"/>
            <a:chExt cx="936013" cy="388555"/>
          </a:xfrm>
        </p:grpSpPr>
        <p:pic>
          <p:nvPicPr>
            <p:cNvPr id="473" name="Google Shape;473;p38" title="REPENSE_rosa_RGB.png"/>
            <p:cNvPicPr preferRelativeResize="0"/>
            <p:nvPr/>
          </p:nvPicPr>
          <p:blipFill rotWithShape="1">
            <a:blip r:embed="rId4">
              <a:alphaModFix/>
            </a:blip>
            <a:srcRect b="0" l="0" r="0" t="0"/>
            <a:stretch/>
          </p:blipFill>
          <p:spPr>
            <a:xfrm>
              <a:off x="4346013" y="4012197"/>
              <a:ext cx="935875" cy="159883"/>
            </a:xfrm>
            <a:prstGeom prst="rect">
              <a:avLst/>
            </a:prstGeom>
            <a:noFill/>
            <a:ln>
              <a:noFill/>
            </a:ln>
          </p:spPr>
        </p:pic>
        <p:sp>
          <p:nvSpPr>
            <p:cNvPr id="474" name="Google Shape;474;p38"/>
            <p:cNvSpPr txBox="1"/>
            <p:nvPr/>
          </p:nvSpPr>
          <p:spPr>
            <a:xfrm>
              <a:off x="4346026" y="3783525"/>
              <a:ext cx="936000" cy="276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600"/>
                <a:buFont typeface="Arial"/>
                <a:buNone/>
              </a:pPr>
              <a:r>
                <a:rPr b="0" i="0" lang="pt-BR" sz="600" u="none" cap="none" strike="noStrike">
                  <a:solidFill>
                    <a:srgbClr val="EFEFEF"/>
                  </a:solidFill>
                  <a:latin typeface="Lato"/>
                  <a:ea typeface="Lato"/>
                  <a:cs typeface="Lato"/>
                  <a:sym typeface="Lato"/>
                </a:rPr>
                <a:t>Criação</a:t>
              </a:r>
              <a:endParaRPr b="0" i="0" sz="600" u="none" cap="none" strike="noStrike">
                <a:solidFill>
                  <a:srgbClr val="EFEFEF"/>
                </a:solidFill>
                <a:latin typeface="Lato"/>
                <a:ea typeface="Lato"/>
                <a:cs typeface="Lato"/>
                <a:sym typeface="Lato"/>
              </a:endParaRPr>
            </a:p>
          </p:txBody>
        </p:sp>
      </p:grpSp>
      <p:pic>
        <p:nvPicPr>
          <p:cNvPr id="475" name="Google Shape;475;p38" title="Prancheta 1.png"/>
          <p:cNvPicPr preferRelativeResize="0"/>
          <p:nvPr/>
        </p:nvPicPr>
        <p:blipFill rotWithShape="1">
          <a:blip r:embed="rId5">
            <a:alphaModFix/>
          </a:blip>
          <a:srcRect b="0" l="0" r="0" t="0"/>
          <a:stretch/>
        </p:blipFill>
        <p:spPr>
          <a:xfrm>
            <a:off x="2771918" y="1584950"/>
            <a:ext cx="4002427" cy="12879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g3648bef02a0_0_284"/>
          <p:cNvSpPr txBox="1"/>
          <p:nvPr/>
        </p:nvSpPr>
        <p:spPr>
          <a:xfrm>
            <a:off x="1101875" y="1263600"/>
            <a:ext cx="7536900" cy="2470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chemeClr val="dk1"/>
              </a:buClr>
              <a:buSzPts val="6000"/>
              <a:buFont typeface="Arial"/>
              <a:buNone/>
            </a:pPr>
            <a:r>
              <a:rPr b="1" i="0" lang="pt-BR" sz="5800" u="none" cap="none" strike="noStrike">
                <a:solidFill>
                  <a:schemeClr val="lt1"/>
                </a:solidFill>
                <a:latin typeface="Lato Black"/>
                <a:ea typeface="Lato Black"/>
                <a:cs typeface="Lato Black"/>
                <a:sym typeface="Lato Black"/>
              </a:rPr>
              <a:t>16 DÍAS DE ACTIVISMO</a:t>
            </a:r>
            <a:endParaRPr b="1" i="0" sz="6000" u="none" cap="none" strike="noStrike">
              <a:solidFill>
                <a:srgbClr val="FFFFFF"/>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6000"/>
              <a:buFont typeface="Arial"/>
              <a:buNone/>
            </a:pPr>
            <a:r>
              <a:rPr b="1" i="0" lang="pt-BR" sz="4000" u="none" cap="none" strike="noStrike">
                <a:solidFill>
                  <a:srgbClr val="FFFFFF"/>
                </a:solidFill>
                <a:latin typeface="Lato Black"/>
                <a:ea typeface="Lato Black"/>
                <a:cs typeface="Lato Black"/>
                <a:sym typeface="Lato Black"/>
              </a:rPr>
              <a:t>Posts RRSS</a:t>
            </a:r>
            <a:endParaRPr b="0" i="0" sz="1100" u="none" cap="none" strike="noStrike">
              <a:solidFill>
                <a:srgbClr val="CFAEFF"/>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pic>
        <p:nvPicPr>
          <p:cNvPr id="337" name="Google Shape;337;g3648bef02a0_0_288" title="Captura de Tela 2025-08-19 às 19.53.38.png"/>
          <p:cNvPicPr preferRelativeResize="0"/>
          <p:nvPr/>
        </p:nvPicPr>
        <p:blipFill>
          <a:blip r:embed="rId3">
            <a:alphaModFix/>
          </a:blip>
          <a:stretch>
            <a:fillRect/>
          </a:stretch>
        </p:blipFill>
        <p:spPr>
          <a:xfrm>
            <a:off x="270875" y="843475"/>
            <a:ext cx="8655650" cy="3372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g3648bef02a0_0_292"/>
          <p:cNvSpPr txBox="1"/>
          <p:nvPr/>
        </p:nvSpPr>
        <p:spPr>
          <a:xfrm>
            <a:off x="310000" y="356400"/>
            <a:ext cx="31407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25/11 Manifiesto -  Meta</a:t>
            </a:r>
            <a:endParaRPr b="1" i="0" sz="1600" u="none" cap="none" strike="noStrike">
              <a:solidFill>
                <a:srgbClr val="7E28C4"/>
              </a:solidFill>
              <a:latin typeface="Lato Black"/>
              <a:ea typeface="Lato Black"/>
              <a:cs typeface="Lato Black"/>
              <a:sym typeface="Lato Black"/>
            </a:endParaRPr>
          </a:p>
        </p:txBody>
      </p:sp>
      <p:sp>
        <p:nvSpPr>
          <p:cNvPr id="343" name="Google Shape;343;g3648bef02a0_0_292"/>
          <p:cNvSpPr txBox="1"/>
          <p:nvPr/>
        </p:nvSpPr>
        <p:spPr>
          <a:xfrm>
            <a:off x="320350" y="1218900"/>
            <a:ext cx="3120000" cy="210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La mayoría de las veces, una mujer que vive algún tipo de violencia no llega a reconocerla ni a llamarla por su nombre.</a:t>
            </a:r>
            <a:br>
              <a:rPr b="0" i="0" lang="pt-BR" sz="1000" u="none" cap="none" strike="noStrike">
                <a:solidFill>
                  <a:schemeClr val="dk1"/>
                </a:solidFill>
                <a:latin typeface="Arial"/>
                <a:ea typeface="Arial"/>
                <a:cs typeface="Arial"/>
                <a:sym typeface="Arial"/>
              </a:rPr>
            </a:b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En estos 16 Días de Activismo, llámala por su nombre y ayuda a visibilizar los tipos de violencia de género. Comparte este vídeo y descubre más en las redes de @avon / @natura</a:t>
            </a:r>
            <a:br>
              <a:rPr b="0" i="0" lang="pt-BR" sz="1000" u="none" cap="none" strike="noStrike">
                <a:solidFill>
                  <a:schemeClr val="dk1"/>
                </a:solidFill>
                <a:latin typeface="Arial"/>
                <a:ea typeface="Arial"/>
                <a:cs typeface="Arial"/>
                <a:sym typeface="Arial"/>
              </a:rPr>
            </a:b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#16DiasDeActivismo #LlamalaPorSuNombre #ViolenciaDeGenero</a:t>
            </a:r>
            <a:endParaRPr b="0" i="0" sz="1000" u="none" cap="none" strike="noStrike">
              <a:solidFill>
                <a:schemeClr val="dk1"/>
              </a:solidFill>
              <a:latin typeface="Arial"/>
              <a:ea typeface="Arial"/>
              <a:cs typeface="Arial"/>
              <a:sym typeface="Arial"/>
            </a:endParaRPr>
          </a:p>
        </p:txBody>
      </p:sp>
      <p:sp>
        <p:nvSpPr>
          <p:cNvPr id="344" name="Google Shape;344;g3648bef02a0_0_292"/>
          <p:cNvSpPr txBox="1"/>
          <p:nvPr/>
        </p:nvSpPr>
        <p:spPr>
          <a:xfrm>
            <a:off x="320350" y="856700"/>
            <a:ext cx="19734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Descripción</a:t>
            </a:r>
            <a:endParaRPr b="1" i="0" sz="1600" u="none" cap="none" strike="noStrike">
              <a:solidFill>
                <a:srgbClr val="7E28C4"/>
              </a:solidFill>
              <a:latin typeface="Lato Black"/>
              <a:ea typeface="Lato Black"/>
              <a:cs typeface="Lato Black"/>
              <a:sym typeface="Lato Black"/>
            </a:endParaRPr>
          </a:p>
        </p:txBody>
      </p:sp>
      <p:sp>
        <p:nvSpPr>
          <p:cNvPr id="345" name="Google Shape;345;g3648bef02a0_0_292"/>
          <p:cNvSpPr/>
          <p:nvPr/>
        </p:nvSpPr>
        <p:spPr>
          <a:xfrm>
            <a:off x="6607050" y="672000"/>
            <a:ext cx="2308800" cy="4104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pt-BR" sz="1400" u="none" cap="none" strike="noStrike">
                <a:solidFill>
                  <a:srgbClr val="000000"/>
                </a:solidFill>
                <a:latin typeface="Arial"/>
                <a:ea typeface="Arial"/>
                <a:cs typeface="Arial"/>
                <a:sym typeface="Arial"/>
              </a:rPr>
              <a:t>Em produção</a:t>
            </a:r>
            <a:endParaRPr b="0" i="0" sz="1400" u="none" cap="none" strike="noStrike">
              <a:solidFill>
                <a:srgbClr val="000000"/>
              </a:solidFill>
              <a:latin typeface="Arial"/>
              <a:ea typeface="Arial"/>
              <a:cs typeface="Arial"/>
              <a:sym typeface="Arial"/>
            </a:endParaRPr>
          </a:p>
        </p:txBody>
      </p:sp>
      <p:pic>
        <p:nvPicPr>
          <p:cNvPr id="346" name="Google Shape;346;g3648bef02a0_0_292" title="META NEUTRO.jpg"/>
          <p:cNvPicPr preferRelativeResize="0"/>
          <p:nvPr/>
        </p:nvPicPr>
        <p:blipFill rotWithShape="1">
          <a:blip r:embed="rId3">
            <a:alphaModFix/>
          </a:blip>
          <a:srcRect b="19" l="0" r="0" t="29"/>
          <a:stretch/>
        </p:blipFill>
        <p:spPr>
          <a:xfrm>
            <a:off x="4103437" y="671950"/>
            <a:ext cx="2308724" cy="4104399"/>
          </a:xfrm>
          <a:prstGeom prst="rect">
            <a:avLst/>
          </a:prstGeom>
          <a:noFill/>
          <a:ln>
            <a:noFill/>
          </a:ln>
        </p:spPr>
      </p:pic>
      <p:sp>
        <p:nvSpPr>
          <p:cNvPr id="347" name="Google Shape;347;g3648bef02a0_0_292"/>
          <p:cNvSpPr txBox="1"/>
          <p:nvPr/>
        </p:nvSpPr>
        <p:spPr>
          <a:xfrm>
            <a:off x="310000" y="89675"/>
            <a:ext cx="26685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chemeClr val="accent2"/>
                </a:solidFill>
                <a:latin typeface="Lato Black"/>
                <a:ea typeface="Lato Black"/>
                <a:cs typeface="Lato Black"/>
                <a:sym typeface="Lato Black"/>
              </a:rPr>
              <a:t>ES - NEUTRO</a:t>
            </a:r>
            <a:endParaRPr b="1" i="0" sz="1600" u="none" cap="none" strike="noStrike">
              <a:solidFill>
                <a:schemeClr val="accent2"/>
              </a:solidFill>
              <a:latin typeface="Lato Black"/>
              <a:ea typeface="Lato Black"/>
              <a:cs typeface="Lato Black"/>
              <a:sym typeface="Lato Black"/>
            </a:endParaRPr>
          </a:p>
        </p:txBody>
      </p:sp>
      <p:pic>
        <p:nvPicPr>
          <p:cNvPr id="348" name="Google Shape;348;g3648bef02a0_0_292" title="inst_natura_esp_neutro_com_logo_fund_9x16_13_08.mp4">
            <a:hlinkClick r:id="rId4"/>
          </p:cNvPr>
          <p:cNvPicPr preferRelativeResize="0"/>
          <p:nvPr/>
        </p:nvPicPr>
        <p:blipFill>
          <a:blip r:embed="rId5">
            <a:alphaModFix/>
          </a:blip>
          <a:stretch>
            <a:fillRect/>
          </a:stretch>
        </p:blipFill>
        <p:spPr>
          <a:xfrm>
            <a:off x="6607087" y="671938"/>
            <a:ext cx="2308724" cy="410443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8"/>
                                        </p:tgtEl>
                                        <p:attrNameLst>
                                          <p:attrName>style.visibility</p:attrName>
                                        </p:attrNameLst>
                                      </p:cBhvr>
                                      <p:to>
                                        <p:strVal val="visible"/>
                                      </p:to>
                                    </p:set>
                                    <p:animEffect filter="fade" transition="in">
                                      <p:cBhvr>
                                        <p:cTn dur="1000"/>
                                        <p:tgtEl>
                                          <p:spTgt spid="34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pic>
        <p:nvPicPr>
          <p:cNvPr id="353" name="Google Shape;353;g3648bef02a0_0_303" title="LINKEDIN NEUTRO.jpg"/>
          <p:cNvPicPr preferRelativeResize="0"/>
          <p:nvPr/>
        </p:nvPicPr>
        <p:blipFill rotWithShape="1">
          <a:blip r:embed="rId3">
            <a:alphaModFix/>
          </a:blip>
          <a:srcRect b="0" l="0" r="0" t="0"/>
          <a:stretch/>
        </p:blipFill>
        <p:spPr>
          <a:xfrm>
            <a:off x="1528180" y="1142325"/>
            <a:ext cx="2973298" cy="1672493"/>
          </a:xfrm>
          <a:prstGeom prst="rect">
            <a:avLst/>
          </a:prstGeom>
          <a:noFill/>
          <a:ln>
            <a:noFill/>
          </a:ln>
        </p:spPr>
      </p:pic>
      <p:sp>
        <p:nvSpPr>
          <p:cNvPr id="354" name="Google Shape;354;g3648bef02a0_0_303"/>
          <p:cNvSpPr txBox="1"/>
          <p:nvPr/>
        </p:nvSpPr>
        <p:spPr>
          <a:xfrm>
            <a:off x="5704300" y="1134200"/>
            <a:ext cx="3371400" cy="264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pt-BR" sz="1000" u="none" cap="none" strike="noStrike">
                <a:solidFill>
                  <a:schemeClr val="dk1"/>
                </a:solidFill>
                <a:latin typeface="Arial"/>
                <a:ea typeface="Arial"/>
                <a:cs typeface="Arial"/>
                <a:sym typeface="Arial"/>
              </a:rPr>
              <a:t>Para los 16 Días de Activismo, lanzamos la campaña “Sí, es violencia. Llámala por su nombre.” invitando a toda la sociedad a darle el nombre correcto a lo que muchas personas normalizan.</a:t>
            </a:r>
            <a:br>
              <a:rPr b="0" i="0" lang="pt-BR" sz="1000" u="none" cap="none" strike="noStrike">
                <a:solidFill>
                  <a:schemeClr val="dk1"/>
                </a:solidFill>
                <a:latin typeface="Arial"/>
                <a:ea typeface="Arial"/>
                <a:cs typeface="Arial"/>
                <a:sym typeface="Arial"/>
              </a:rPr>
            </a:br>
            <a:endParaRPr b="0" i="0" sz="1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pt-BR" sz="1000" u="none" cap="none" strike="noStrike">
                <a:solidFill>
                  <a:schemeClr val="dk1"/>
                </a:solidFill>
                <a:latin typeface="Arial"/>
                <a:ea typeface="Arial"/>
                <a:cs typeface="Arial"/>
                <a:sym typeface="Arial"/>
                <a:extLst>
                  <a:ext uri="http://customooxmlschemas.google.com/">
                    <go:slidesCustomData xmlns:go="http://customooxmlschemas.google.com/" textRoundtripDataId="0"/>
                  </a:ext>
                </a:extLst>
              </a:rPr>
              <a:t>Es hora de aprender a identificar las señales para ofrecer o pedir ayuda cuando sea necesario. </a:t>
            </a:r>
            <a:br>
              <a:rPr b="0" i="0" lang="pt-BR" sz="1000" u="none" cap="none" strike="noStrike">
                <a:solidFill>
                  <a:schemeClr val="dk1"/>
                </a:solidFill>
                <a:latin typeface="Arial"/>
                <a:ea typeface="Arial"/>
                <a:cs typeface="Arial"/>
                <a:sym typeface="Arial"/>
                <a:extLst>
                  <a:ext uri="http://customooxmlschemas.google.com/">
                    <go:slidesCustomData xmlns:go="http://customooxmlschemas.google.com/" textRoundtripDataId="0"/>
                  </a:ext>
                </a:extLst>
              </a:rPr>
            </a:br>
            <a:endParaRPr b="0" i="0" sz="1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pt-BR" sz="1000" u="none" cap="none" strike="noStrike">
                <a:solidFill>
                  <a:schemeClr val="dk1"/>
                </a:solidFill>
                <a:latin typeface="Arial"/>
                <a:ea typeface="Arial"/>
                <a:cs typeface="Arial"/>
                <a:sym typeface="Arial"/>
              </a:rPr>
              <a:t>Comparte y ayúdanos a llevar más lejos este mensaje. </a:t>
            </a:r>
            <a:endParaRPr b="0" i="0" sz="1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pt-BR" sz="1000" u="none" cap="none" strike="noStrike">
                <a:solidFill>
                  <a:schemeClr val="dk1"/>
                </a:solidFill>
                <a:latin typeface="Arial"/>
                <a:ea typeface="Arial"/>
                <a:cs typeface="Arial"/>
                <a:sym typeface="Arial"/>
              </a:rPr>
              <a:t>Descubre más en www.institutonatura.org/16DiasDeActivismo</a:t>
            </a:r>
            <a:endParaRPr b="0" i="0" sz="1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0" i="0" lang="pt-BR" sz="1000" u="none" cap="none" strike="noStrike">
                <a:solidFill>
                  <a:schemeClr val="dk1"/>
                </a:solidFill>
                <a:latin typeface="Arial"/>
                <a:ea typeface="Arial"/>
                <a:cs typeface="Arial"/>
                <a:sym typeface="Arial"/>
              </a:rPr>
              <a:t>#16DíasdeActivismo #LlámalaPorSuNombre #ViolenciaDeGénero</a:t>
            </a:r>
            <a:endParaRPr b="0" i="0" sz="1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Arial"/>
              <a:ea typeface="Arial"/>
              <a:cs typeface="Arial"/>
              <a:sym typeface="Arial"/>
            </a:endParaRPr>
          </a:p>
        </p:txBody>
      </p:sp>
      <p:sp>
        <p:nvSpPr>
          <p:cNvPr id="355" name="Google Shape;355;g3648bef02a0_0_303"/>
          <p:cNvSpPr txBox="1"/>
          <p:nvPr/>
        </p:nvSpPr>
        <p:spPr>
          <a:xfrm>
            <a:off x="326800" y="654600"/>
            <a:ext cx="37128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25/11 - Manifiesto  -  Linkedin</a:t>
            </a:r>
            <a:endParaRPr b="1" i="0" sz="1600" u="none" cap="none" strike="noStrike">
              <a:solidFill>
                <a:srgbClr val="7E28C4"/>
              </a:solidFill>
              <a:latin typeface="Lato Black"/>
              <a:ea typeface="Lato Black"/>
              <a:cs typeface="Lato Black"/>
              <a:sym typeface="Lato Black"/>
            </a:endParaRPr>
          </a:p>
        </p:txBody>
      </p:sp>
      <p:sp>
        <p:nvSpPr>
          <p:cNvPr id="356" name="Google Shape;356;g3648bef02a0_0_303"/>
          <p:cNvSpPr txBox="1"/>
          <p:nvPr/>
        </p:nvSpPr>
        <p:spPr>
          <a:xfrm>
            <a:off x="326800" y="166875"/>
            <a:ext cx="26685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chemeClr val="accent2"/>
                </a:solidFill>
                <a:latin typeface="Lato Black"/>
                <a:ea typeface="Lato Black"/>
                <a:cs typeface="Lato Black"/>
                <a:sym typeface="Lato Black"/>
              </a:rPr>
              <a:t>ES - NEUTRO</a:t>
            </a:r>
            <a:endParaRPr b="1" i="0" sz="1600" u="none" cap="none" strike="noStrike">
              <a:solidFill>
                <a:schemeClr val="accent2"/>
              </a:solidFill>
              <a:latin typeface="Lato Black"/>
              <a:ea typeface="Lato Black"/>
              <a:cs typeface="Lato Black"/>
              <a:sym typeface="Lato Black"/>
            </a:endParaRPr>
          </a:p>
        </p:txBody>
      </p:sp>
      <p:sp>
        <p:nvSpPr>
          <p:cNvPr id="357" name="Google Shape;357;g3648bef02a0_0_303"/>
          <p:cNvSpPr txBox="1"/>
          <p:nvPr/>
        </p:nvSpPr>
        <p:spPr>
          <a:xfrm>
            <a:off x="5704300" y="886050"/>
            <a:ext cx="19734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Descripción</a:t>
            </a:r>
            <a:endParaRPr b="1" i="0" sz="1600" u="none" cap="none" strike="noStrike">
              <a:solidFill>
                <a:srgbClr val="7E28C4"/>
              </a:solidFill>
              <a:latin typeface="Lato Black"/>
              <a:ea typeface="Lato Black"/>
              <a:cs typeface="Lato Black"/>
              <a:sym typeface="Lato Black"/>
            </a:endParaRPr>
          </a:p>
        </p:txBody>
      </p:sp>
      <p:pic>
        <p:nvPicPr>
          <p:cNvPr id="358" name="Google Shape;358;g3648bef02a0_0_303" title="inst_natura_esp_neutro_logo_fund_16x9_13_08.mp4">
            <a:hlinkClick r:id="rId4"/>
          </p:cNvPr>
          <p:cNvPicPr preferRelativeResize="0"/>
          <p:nvPr/>
        </p:nvPicPr>
        <p:blipFill>
          <a:blip r:embed="rId5">
            <a:alphaModFix/>
          </a:blip>
          <a:stretch>
            <a:fillRect/>
          </a:stretch>
        </p:blipFill>
        <p:spPr>
          <a:xfrm>
            <a:off x="1491325" y="3024177"/>
            <a:ext cx="2973298" cy="167246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8"/>
                                        </p:tgtEl>
                                        <p:attrNameLst>
                                          <p:attrName>style.visibility</p:attrName>
                                        </p:attrNameLst>
                                      </p:cBhvr>
                                      <p:to>
                                        <p:strVal val="visible"/>
                                      </p:to>
                                    </p:set>
                                    <p:animEffect filter="fade" transition="in">
                                      <p:cBhvr>
                                        <p:cTn dur="1000"/>
                                        <p:tgtEl>
                                          <p:spTgt spid="3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g3648bef02a0_0_311"/>
          <p:cNvSpPr txBox="1"/>
          <p:nvPr/>
        </p:nvSpPr>
        <p:spPr>
          <a:xfrm>
            <a:off x="326800" y="401950"/>
            <a:ext cx="61494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27/11 Las formas de la violencia </a:t>
            </a:r>
            <a:endParaRPr b="1" i="0" sz="1600" u="none" cap="none" strike="noStrike">
              <a:solidFill>
                <a:srgbClr val="7E28C4"/>
              </a:solidFill>
              <a:latin typeface="Lato Black"/>
              <a:ea typeface="Lato Black"/>
              <a:cs typeface="Lato Black"/>
              <a:sym typeface="Lato Black"/>
            </a:endParaRPr>
          </a:p>
        </p:txBody>
      </p:sp>
      <p:sp>
        <p:nvSpPr>
          <p:cNvPr id="364" name="Google Shape;364;g3648bef02a0_0_311"/>
          <p:cNvSpPr txBox="1"/>
          <p:nvPr/>
        </p:nvSpPr>
        <p:spPr>
          <a:xfrm>
            <a:off x="6072200" y="1091700"/>
            <a:ext cx="2959200" cy="2825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Tú puedes ser el apoyo para que una mujer reconozca lo que está viviendo y sepa cómo actuar. Estos son algunos ejemplos de los tipos de violencia que vivimos en el día a día. ¿Vamos a llamar la violencia por su nombre? Une tu voz a nuestra campaña. </a:t>
            </a:r>
            <a:r>
              <a:rPr b="0" i="0" lang="pt-BR" sz="1050" u="none" cap="none" strike="noStrike">
                <a:solidFill>
                  <a:srgbClr val="444746"/>
                </a:solidFill>
                <a:highlight>
                  <a:srgbClr val="FFFFFF"/>
                </a:highlight>
                <a:latin typeface="Roboto"/>
                <a:ea typeface="Roboto"/>
                <a:cs typeface="Roboto"/>
                <a:sym typeface="Roboto"/>
              </a:rPr>
              <a:t>✊ </a:t>
            </a:r>
            <a:br>
              <a:rPr b="0" i="0" lang="pt-BR" sz="1050" u="none" cap="none" strike="noStrike">
                <a:solidFill>
                  <a:srgbClr val="444746"/>
                </a:solidFill>
                <a:highlight>
                  <a:srgbClr val="FFFFFF"/>
                </a:highlight>
                <a:latin typeface="Roboto"/>
                <a:ea typeface="Roboto"/>
                <a:cs typeface="Roboto"/>
                <a:sym typeface="Roboto"/>
              </a:rPr>
            </a:b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Reconocerla es el primer paso para pedir o brindar ayuda. Descubre más en @avon / @institutonatura</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 #LlamalaPorSuNombre #NoEsNormal #EsViolencia #16DiasDeActivismo</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0" sz="1000" u="none" cap="none" strike="noStrike">
              <a:solidFill>
                <a:schemeClr val="dk1"/>
              </a:solidFill>
              <a:latin typeface="Arial"/>
              <a:ea typeface="Arial"/>
              <a:cs typeface="Arial"/>
              <a:sym typeface="Arial"/>
            </a:endParaRPr>
          </a:p>
        </p:txBody>
      </p:sp>
      <p:sp>
        <p:nvSpPr>
          <p:cNvPr id="365" name="Google Shape;365;g3648bef02a0_0_311"/>
          <p:cNvSpPr txBox="1"/>
          <p:nvPr/>
        </p:nvSpPr>
        <p:spPr>
          <a:xfrm>
            <a:off x="6072200" y="730750"/>
            <a:ext cx="14697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Descripción</a:t>
            </a:r>
            <a:endParaRPr b="1" i="0" sz="1600" u="none" cap="none" strike="noStrike">
              <a:solidFill>
                <a:srgbClr val="7E28C4"/>
              </a:solidFill>
              <a:latin typeface="Lato Black"/>
              <a:ea typeface="Lato Black"/>
              <a:cs typeface="Lato Black"/>
              <a:sym typeface="Lato Black"/>
            </a:endParaRPr>
          </a:p>
        </p:txBody>
      </p:sp>
      <p:sp>
        <p:nvSpPr>
          <p:cNvPr id="366" name="Google Shape;366;g3648bef02a0_0_311"/>
          <p:cNvSpPr txBox="1"/>
          <p:nvPr/>
        </p:nvSpPr>
        <p:spPr>
          <a:xfrm>
            <a:off x="310000" y="89675"/>
            <a:ext cx="26685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chemeClr val="accent2"/>
                </a:solidFill>
                <a:latin typeface="Lato Black"/>
                <a:ea typeface="Lato Black"/>
                <a:cs typeface="Lato Black"/>
                <a:sym typeface="Lato Black"/>
              </a:rPr>
              <a:t>ES - NEUTRO</a:t>
            </a:r>
            <a:endParaRPr b="1" i="0" sz="1600" u="none" cap="none" strike="noStrike">
              <a:solidFill>
                <a:schemeClr val="accent2"/>
              </a:solidFill>
              <a:latin typeface="Lato Black"/>
              <a:ea typeface="Lato Black"/>
              <a:cs typeface="Lato Black"/>
              <a:sym typeface="Lato Black"/>
            </a:endParaRPr>
          </a:p>
        </p:txBody>
      </p:sp>
      <p:pic>
        <p:nvPicPr>
          <p:cNvPr id="367" name="Google Shape;367;g3648bef02a0_0_311" title="01.jpg"/>
          <p:cNvPicPr preferRelativeResize="0"/>
          <p:nvPr/>
        </p:nvPicPr>
        <p:blipFill rotWithShape="1">
          <a:blip r:embed="rId3">
            <a:alphaModFix/>
          </a:blip>
          <a:srcRect b="0" l="0" r="0" t="0"/>
          <a:stretch/>
        </p:blipFill>
        <p:spPr>
          <a:xfrm>
            <a:off x="523475" y="1254225"/>
            <a:ext cx="1381526" cy="1841602"/>
          </a:xfrm>
          <a:prstGeom prst="rect">
            <a:avLst/>
          </a:prstGeom>
          <a:noFill/>
          <a:ln>
            <a:noFill/>
          </a:ln>
        </p:spPr>
      </p:pic>
      <p:pic>
        <p:nvPicPr>
          <p:cNvPr id="368" name="Google Shape;368;g3648bef02a0_0_311" title="02.jpg"/>
          <p:cNvPicPr preferRelativeResize="0"/>
          <p:nvPr/>
        </p:nvPicPr>
        <p:blipFill rotWithShape="1">
          <a:blip r:embed="rId4">
            <a:alphaModFix/>
          </a:blip>
          <a:srcRect b="0" l="0" r="0" t="0"/>
          <a:stretch/>
        </p:blipFill>
        <p:spPr>
          <a:xfrm>
            <a:off x="1905000" y="1254225"/>
            <a:ext cx="1381526" cy="1841602"/>
          </a:xfrm>
          <a:prstGeom prst="rect">
            <a:avLst/>
          </a:prstGeom>
          <a:noFill/>
          <a:ln>
            <a:noFill/>
          </a:ln>
        </p:spPr>
      </p:pic>
      <p:pic>
        <p:nvPicPr>
          <p:cNvPr id="369" name="Google Shape;369;g3648bef02a0_0_311" title="03.jpg"/>
          <p:cNvPicPr preferRelativeResize="0"/>
          <p:nvPr/>
        </p:nvPicPr>
        <p:blipFill rotWithShape="1">
          <a:blip r:embed="rId5">
            <a:alphaModFix/>
          </a:blip>
          <a:srcRect b="0" l="0" r="0" t="0"/>
          <a:stretch/>
        </p:blipFill>
        <p:spPr>
          <a:xfrm>
            <a:off x="3286525" y="1254225"/>
            <a:ext cx="1381526" cy="1841602"/>
          </a:xfrm>
          <a:prstGeom prst="rect">
            <a:avLst/>
          </a:prstGeom>
          <a:noFill/>
          <a:ln>
            <a:noFill/>
          </a:ln>
        </p:spPr>
      </p:pic>
      <p:pic>
        <p:nvPicPr>
          <p:cNvPr id="370" name="Google Shape;370;g3648bef02a0_0_311" title="04.jpg"/>
          <p:cNvPicPr preferRelativeResize="0"/>
          <p:nvPr/>
        </p:nvPicPr>
        <p:blipFill rotWithShape="1">
          <a:blip r:embed="rId6">
            <a:alphaModFix/>
          </a:blip>
          <a:srcRect b="0" l="0" r="0" t="0"/>
          <a:stretch/>
        </p:blipFill>
        <p:spPr>
          <a:xfrm>
            <a:off x="523475" y="3173225"/>
            <a:ext cx="1381526" cy="1841602"/>
          </a:xfrm>
          <a:prstGeom prst="rect">
            <a:avLst/>
          </a:prstGeom>
          <a:noFill/>
          <a:ln>
            <a:noFill/>
          </a:ln>
        </p:spPr>
      </p:pic>
      <p:pic>
        <p:nvPicPr>
          <p:cNvPr id="371" name="Google Shape;371;g3648bef02a0_0_311" title="05.jpg"/>
          <p:cNvPicPr preferRelativeResize="0"/>
          <p:nvPr/>
        </p:nvPicPr>
        <p:blipFill rotWithShape="1">
          <a:blip r:embed="rId7">
            <a:alphaModFix/>
          </a:blip>
          <a:srcRect b="0" l="0" r="0" t="0"/>
          <a:stretch/>
        </p:blipFill>
        <p:spPr>
          <a:xfrm>
            <a:off x="1905000" y="3173225"/>
            <a:ext cx="1381526" cy="1841602"/>
          </a:xfrm>
          <a:prstGeom prst="rect">
            <a:avLst/>
          </a:prstGeom>
          <a:noFill/>
          <a:ln>
            <a:noFill/>
          </a:ln>
        </p:spPr>
      </p:pic>
      <p:pic>
        <p:nvPicPr>
          <p:cNvPr id="372" name="Google Shape;372;g3648bef02a0_0_311" title="06.jpg"/>
          <p:cNvPicPr preferRelativeResize="0"/>
          <p:nvPr/>
        </p:nvPicPr>
        <p:blipFill rotWithShape="1">
          <a:blip r:embed="rId8">
            <a:alphaModFix/>
          </a:blip>
          <a:srcRect b="0" l="0" r="0" t="0"/>
          <a:stretch/>
        </p:blipFill>
        <p:spPr>
          <a:xfrm>
            <a:off x="3286525" y="3173225"/>
            <a:ext cx="1381526" cy="1841602"/>
          </a:xfrm>
          <a:prstGeom prst="rect">
            <a:avLst/>
          </a:prstGeom>
          <a:noFill/>
          <a:ln>
            <a:noFill/>
          </a:ln>
        </p:spPr>
      </p:pic>
      <p:pic>
        <p:nvPicPr>
          <p:cNvPr id="373" name="Google Shape;373;g3648bef02a0_0_311" title="07.jpg"/>
          <p:cNvPicPr preferRelativeResize="0"/>
          <p:nvPr/>
        </p:nvPicPr>
        <p:blipFill rotWithShape="1">
          <a:blip r:embed="rId9">
            <a:alphaModFix/>
          </a:blip>
          <a:srcRect b="0" l="0" r="0" t="0"/>
          <a:stretch/>
        </p:blipFill>
        <p:spPr>
          <a:xfrm>
            <a:off x="4668050" y="3173225"/>
            <a:ext cx="1381526" cy="1841602"/>
          </a:xfrm>
          <a:prstGeom prst="rect">
            <a:avLst/>
          </a:prstGeom>
          <a:noFill/>
          <a:ln>
            <a:noFill/>
          </a:ln>
        </p:spPr>
      </p:pic>
      <p:pic>
        <p:nvPicPr>
          <p:cNvPr id="374" name="Google Shape;374;g3648bef02a0_0_311" title="05.jpg"/>
          <p:cNvPicPr preferRelativeResize="0"/>
          <p:nvPr/>
        </p:nvPicPr>
        <p:blipFill rotWithShape="1">
          <a:blip r:embed="rId10">
            <a:alphaModFix/>
          </a:blip>
          <a:srcRect b="0" l="0" r="0" t="0"/>
          <a:stretch/>
        </p:blipFill>
        <p:spPr>
          <a:xfrm>
            <a:off x="1905000" y="3173225"/>
            <a:ext cx="1381526" cy="184160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g3648bef02a0_0_326"/>
          <p:cNvSpPr txBox="1"/>
          <p:nvPr/>
        </p:nvSpPr>
        <p:spPr>
          <a:xfrm>
            <a:off x="316975" y="406450"/>
            <a:ext cx="34947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28/11 Otras violencias </a:t>
            </a:r>
            <a:endParaRPr b="1" i="0" sz="1600" u="none" cap="none" strike="noStrike">
              <a:solidFill>
                <a:srgbClr val="7E28C4"/>
              </a:solidFill>
              <a:latin typeface="Lato Black"/>
              <a:ea typeface="Lato Black"/>
              <a:cs typeface="Lato Black"/>
              <a:sym typeface="Lato Black"/>
            </a:endParaRPr>
          </a:p>
        </p:txBody>
      </p:sp>
      <p:sp>
        <p:nvSpPr>
          <p:cNvPr id="380" name="Google Shape;380;g3648bef02a0_0_326"/>
          <p:cNvSpPr txBox="1"/>
          <p:nvPr/>
        </p:nvSpPr>
        <p:spPr>
          <a:xfrm>
            <a:off x="388050" y="176700"/>
            <a:ext cx="26685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chemeClr val="accent2"/>
                </a:solidFill>
                <a:latin typeface="Lato Black"/>
                <a:ea typeface="Lato Black"/>
                <a:cs typeface="Lato Black"/>
                <a:sym typeface="Lato Black"/>
              </a:rPr>
              <a:t>ES - NEUTRO</a:t>
            </a:r>
            <a:endParaRPr b="1" i="0" sz="1600" u="none" cap="none" strike="noStrike">
              <a:solidFill>
                <a:schemeClr val="accent2"/>
              </a:solidFill>
              <a:latin typeface="Lato Black"/>
              <a:ea typeface="Lato Black"/>
              <a:cs typeface="Lato Black"/>
              <a:sym typeface="Lato Black"/>
            </a:endParaRPr>
          </a:p>
        </p:txBody>
      </p:sp>
      <p:sp>
        <p:nvSpPr>
          <p:cNvPr id="381" name="Google Shape;381;g3648bef02a0_0_326"/>
          <p:cNvSpPr txBox="1"/>
          <p:nvPr/>
        </p:nvSpPr>
        <p:spPr>
          <a:xfrm>
            <a:off x="388025" y="3336425"/>
            <a:ext cx="37851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Descripción</a:t>
            </a:r>
            <a:endParaRPr b="1" i="0" sz="1600" u="none" cap="none" strike="noStrike">
              <a:solidFill>
                <a:srgbClr val="7E28C4"/>
              </a:solidFill>
              <a:latin typeface="Lato Black"/>
              <a:ea typeface="Lato Black"/>
              <a:cs typeface="Lato Black"/>
              <a:sym typeface="Lato Black"/>
            </a:endParaRPr>
          </a:p>
        </p:txBody>
      </p:sp>
      <p:sp>
        <p:nvSpPr>
          <p:cNvPr id="382" name="Google Shape;382;g3648bef02a0_0_326"/>
          <p:cNvSpPr txBox="1"/>
          <p:nvPr/>
        </p:nvSpPr>
        <p:spPr>
          <a:xfrm>
            <a:off x="4751450" y="1262075"/>
            <a:ext cx="39576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id="383" name="Google Shape;383;g3648bef02a0_0_326" title="01.jpg"/>
          <p:cNvPicPr preferRelativeResize="0"/>
          <p:nvPr/>
        </p:nvPicPr>
        <p:blipFill rotWithShape="1">
          <a:blip r:embed="rId3">
            <a:alphaModFix/>
          </a:blip>
          <a:srcRect b="0" l="0" r="0" t="0"/>
          <a:stretch/>
        </p:blipFill>
        <p:spPr>
          <a:xfrm>
            <a:off x="388017" y="841713"/>
            <a:ext cx="1673593" cy="2091625"/>
          </a:xfrm>
          <a:prstGeom prst="rect">
            <a:avLst/>
          </a:prstGeom>
          <a:noFill/>
          <a:ln>
            <a:noFill/>
          </a:ln>
        </p:spPr>
      </p:pic>
      <p:pic>
        <p:nvPicPr>
          <p:cNvPr id="384" name="Google Shape;384;g3648bef02a0_0_326" title="02.jpg"/>
          <p:cNvPicPr preferRelativeResize="0"/>
          <p:nvPr/>
        </p:nvPicPr>
        <p:blipFill rotWithShape="1">
          <a:blip r:embed="rId4">
            <a:alphaModFix/>
          </a:blip>
          <a:srcRect b="0" l="0" r="0" t="0"/>
          <a:stretch/>
        </p:blipFill>
        <p:spPr>
          <a:xfrm>
            <a:off x="2061606" y="841713"/>
            <a:ext cx="1673593" cy="2091625"/>
          </a:xfrm>
          <a:prstGeom prst="rect">
            <a:avLst/>
          </a:prstGeom>
          <a:noFill/>
          <a:ln>
            <a:noFill/>
          </a:ln>
        </p:spPr>
      </p:pic>
      <p:pic>
        <p:nvPicPr>
          <p:cNvPr id="385" name="Google Shape;385;g3648bef02a0_0_326" title="05.jpg"/>
          <p:cNvPicPr preferRelativeResize="0"/>
          <p:nvPr/>
        </p:nvPicPr>
        <p:blipFill rotWithShape="1">
          <a:blip r:embed="rId5">
            <a:alphaModFix/>
          </a:blip>
          <a:srcRect b="0" l="0" r="0" t="0"/>
          <a:stretch/>
        </p:blipFill>
        <p:spPr>
          <a:xfrm>
            <a:off x="7082398" y="841714"/>
            <a:ext cx="1673585" cy="2091622"/>
          </a:xfrm>
          <a:prstGeom prst="rect">
            <a:avLst/>
          </a:prstGeom>
          <a:noFill/>
          <a:ln>
            <a:noFill/>
          </a:ln>
        </p:spPr>
      </p:pic>
      <p:sp>
        <p:nvSpPr>
          <p:cNvPr id="386" name="Google Shape;386;g3648bef02a0_0_326"/>
          <p:cNvSpPr txBox="1"/>
          <p:nvPr/>
        </p:nvSpPr>
        <p:spPr>
          <a:xfrm>
            <a:off x="4751450" y="1262075"/>
            <a:ext cx="39576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id="387" name="Google Shape;387;g3648bef02a0_0_326" title="01.jpg"/>
          <p:cNvPicPr preferRelativeResize="0"/>
          <p:nvPr/>
        </p:nvPicPr>
        <p:blipFill rotWithShape="1">
          <a:blip r:embed="rId6">
            <a:alphaModFix/>
          </a:blip>
          <a:srcRect b="0" l="0" r="0" t="0"/>
          <a:stretch/>
        </p:blipFill>
        <p:spPr>
          <a:xfrm>
            <a:off x="388017" y="841713"/>
            <a:ext cx="1673593" cy="2091625"/>
          </a:xfrm>
          <a:prstGeom prst="rect">
            <a:avLst/>
          </a:prstGeom>
          <a:noFill/>
          <a:ln>
            <a:noFill/>
          </a:ln>
        </p:spPr>
      </p:pic>
      <p:pic>
        <p:nvPicPr>
          <p:cNvPr id="388" name="Google Shape;388;g3648bef02a0_0_326" title="02.jpg"/>
          <p:cNvPicPr preferRelativeResize="0"/>
          <p:nvPr/>
        </p:nvPicPr>
        <p:blipFill rotWithShape="1">
          <a:blip r:embed="rId7">
            <a:alphaModFix/>
          </a:blip>
          <a:srcRect b="0" l="0" r="0" t="0"/>
          <a:stretch/>
        </p:blipFill>
        <p:spPr>
          <a:xfrm>
            <a:off x="2061606" y="841713"/>
            <a:ext cx="1673593" cy="2091625"/>
          </a:xfrm>
          <a:prstGeom prst="rect">
            <a:avLst/>
          </a:prstGeom>
          <a:noFill/>
          <a:ln>
            <a:noFill/>
          </a:ln>
        </p:spPr>
      </p:pic>
      <p:pic>
        <p:nvPicPr>
          <p:cNvPr id="389" name="Google Shape;389;g3648bef02a0_0_326" title="03.jpg"/>
          <p:cNvPicPr preferRelativeResize="0"/>
          <p:nvPr/>
        </p:nvPicPr>
        <p:blipFill rotWithShape="1">
          <a:blip r:embed="rId8">
            <a:alphaModFix/>
          </a:blip>
          <a:srcRect b="0" l="0" r="0" t="0"/>
          <a:stretch/>
        </p:blipFill>
        <p:spPr>
          <a:xfrm>
            <a:off x="3735202" y="841700"/>
            <a:ext cx="1673607" cy="2091649"/>
          </a:xfrm>
          <a:prstGeom prst="rect">
            <a:avLst/>
          </a:prstGeom>
          <a:noFill/>
          <a:ln>
            <a:noFill/>
          </a:ln>
        </p:spPr>
      </p:pic>
      <p:pic>
        <p:nvPicPr>
          <p:cNvPr id="390" name="Google Shape;390;g3648bef02a0_0_326" title="04.jpg"/>
          <p:cNvPicPr preferRelativeResize="0"/>
          <p:nvPr/>
        </p:nvPicPr>
        <p:blipFill rotWithShape="1">
          <a:blip r:embed="rId9">
            <a:alphaModFix/>
          </a:blip>
          <a:srcRect b="0" l="0" r="0" t="0"/>
          <a:stretch/>
        </p:blipFill>
        <p:spPr>
          <a:xfrm>
            <a:off x="5408799" y="841714"/>
            <a:ext cx="1673585" cy="2091622"/>
          </a:xfrm>
          <a:prstGeom prst="rect">
            <a:avLst/>
          </a:prstGeom>
          <a:noFill/>
          <a:ln>
            <a:noFill/>
          </a:ln>
        </p:spPr>
      </p:pic>
      <p:pic>
        <p:nvPicPr>
          <p:cNvPr id="391" name="Google Shape;391;g3648bef02a0_0_326" title="05.jpg"/>
          <p:cNvPicPr preferRelativeResize="0"/>
          <p:nvPr/>
        </p:nvPicPr>
        <p:blipFill rotWithShape="1">
          <a:blip r:embed="rId5">
            <a:alphaModFix/>
          </a:blip>
          <a:srcRect b="0" l="0" r="0" t="0"/>
          <a:stretch/>
        </p:blipFill>
        <p:spPr>
          <a:xfrm>
            <a:off x="7082398" y="841714"/>
            <a:ext cx="1673585" cy="2091622"/>
          </a:xfrm>
          <a:prstGeom prst="rect">
            <a:avLst/>
          </a:prstGeom>
          <a:noFill/>
          <a:ln>
            <a:noFill/>
          </a:ln>
        </p:spPr>
      </p:pic>
      <p:sp>
        <p:nvSpPr>
          <p:cNvPr id="392" name="Google Shape;392;g3648bef02a0_0_326"/>
          <p:cNvSpPr txBox="1"/>
          <p:nvPr/>
        </p:nvSpPr>
        <p:spPr>
          <a:xfrm>
            <a:off x="388050" y="3652025"/>
            <a:ext cx="8367900" cy="1046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000"/>
              <a:buFont typeface="Arial"/>
              <a:buNone/>
            </a:pPr>
            <a:r>
              <a:rPr b="0" i="0" lang="pt-BR" sz="1000" u="none" cap="none" strike="noStrike">
                <a:solidFill>
                  <a:schemeClr val="dk1"/>
                </a:solidFill>
                <a:latin typeface="Arial"/>
                <a:ea typeface="Arial"/>
                <a:cs typeface="Arial"/>
                <a:sym typeface="Arial"/>
              </a:rPr>
              <a:t>​​La violencia contra la mujer no pasa solo dentro de casa, también está en nuestros trabajos, en la calle, en el transporte, en todas partes. En los 16 Días de Activismo reconoce la violencia y llamala por su nombre. Sigue las redes de @avon / @natura para aprender todo lo que necesitas sobre violencia de género. </a:t>
            </a:r>
            <a:br>
              <a:rPr b="0" i="0" lang="pt-BR" sz="1000" u="none" cap="none" strike="noStrike">
                <a:solidFill>
                  <a:schemeClr val="dk1"/>
                </a:solidFill>
                <a:latin typeface="Arial"/>
                <a:ea typeface="Arial"/>
                <a:cs typeface="Arial"/>
                <a:sym typeface="Arial"/>
              </a:rPr>
            </a:b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#SiEsViolencia #LlamalaPorSuNombre  #16DiasDeActivismo #ViolenciaDeGenero</a:t>
            </a:r>
            <a:endParaRPr b="0" i="0" sz="10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g3648bef02a0_0_343"/>
          <p:cNvSpPr txBox="1"/>
          <p:nvPr/>
        </p:nvSpPr>
        <p:spPr>
          <a:xfrm>
            <a:off x="326800" y="396625"/>
            <a:ext cx="35175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rgbClr val="7E28C4"/>
                </a:solidFill>
                <a:latin typeface="Lato Black"/>
                <a:ea typeface="Lato Black"/>
                <a:cs typeface="Lato Black"/>
                <a:sym typeface="Lato Black"/>
              </a:rPr>
              <a:t>01/12 Violencias no obvias </a:t>
            </a:r>
            <a:endParaRPr b="1" i="0" sz="1600" u="none" cap="none" strike="noStrike">
              <a:solidFill>
                <a:srgbClr val="7E28C4"/>
              </a:solidFill>
              <a:latin typeface="Lato Black"/>
              <a:ea typeface="Lato Black"/>
              <a:cs typeface="Lato Black"/>
              <a:sym typeface="Lato Black"/>
            </a:endParaRPr>
          </a:p>
        </p:txBody>
      </p:sp>
      <p:sp>
        <p:nvSpPr>
          <p:cNvPr id="398" name="Google Shape;398;g3648bef02a0_0_343"/>
          <p:cNvSpPr txBox="1"/>
          <p:nvPr/>
        </p:nvSpPr>
        <p:spPr>
          <a:xfrm>
            <a:off x="326800" y="176700"/>
            <a:ext cx="26685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chemeClr val="accent2"/>
                </a:solidFill>
                <a:latin typeface="Lato Black"/>
                <a:ea typeface="Lato Black"/>
                <a:cs typeface="Lato Black"/>
                <a:sym typeface="Lato Black"/>
              </a:rPr>
              <a:t>ES - NEUTRO</a:t>
            </a:r>
            <a:endParaRPr b="1" i="0" sz="1600" u="none" cap="none" strike="noStrike">
              <a:solidFill>
                <a:schemeClr val="accent2"/>
              </a:solidFill>
              <a:latin typeface="Lato Black"/>
              <a:ea typeface="Lato Black"/>
              <a:cs typeface="Lato Black"/>
              <a:sym typeface="Lato Black"/>
            </a:endParaRPr>
          </a:p>
        </p:txBody>
      </p:sp>
      <p:sp>
        <p:nvSpPr>
          <p:cNvPr id="399" name="Google Shape;399;g3648bef02a0_0_343"/>
          <p:cNvSpPr txBox="1"/>
          <p:nvPr/>
        </p:nvSpPr>
        <p:spPr>
          <a:xfrm>
            <a:off x="5089825" y="836950"/>
            <a:ext cx="31194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chemeClr val="dk1"/>
              </a:buClr>
              <a:buSzPts val="6000"/>
              <a:buFont typeface="Arial"/>
              <a:buNone/>
            </a:pPr>
            <a:r>
              <a:rPr b="1" i="0" lang="pt-BR" sz="1600" u="none" cap="none" strike="noStrike">
                <a:solidFill>
                  <a:srgbClr val="7E28C4"/>
                </a:solidFill>
                <a:latin typeface="Lato Black"/>
                <a:ea typeface="Lato Black"/>
                <a:cs typeface="Lato Black"/>
                <a:sym typeface="Lato Black"/>
              </a:rPr>
              <a:t>Descripción</a:t>
            </a:r>
            <a:endParaRPr b="1" i="0" sz="1600" u="none" cap="none" strike="noStrike">
              <a:solidFill>
                <a:srgbClr val="7E28C4"/>
              </a:solidFill>
              <a:latin typeface="Lato Black"/>
              <a:ea typeface="Lato Black"/>
              <a:cs typeface="Lato Black"/>
              <a:sym typeface="Lato Black"/>
            </a:endParaRPr>
          </a:p>
        </p:txBody>
      </p:sp>
      <p:sp>
        <p:nvSpPr>
          <p:cNvPr id="400" name="Google Shape;400;g3648bef02a0_0_343"/>
          <p:cNvSpPr txBox="1"/>
          <p:nvPr/>
        </p:nvSpPr>
        <p:spPr>
          <a:xfrm>
            <a:off x="5024450" y="1152550"/>
            <a:ext cx="3928800" cy="3147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0"/>
              </a:spcAft>
              <a:buClr>
                <a:schemeClr val="dk1"/>
              </a:buClr>
              <a:buSzPts val="1100"/>
              <a:buFont typeface="Arial"/>
              <a:buNone/>
            </a:pPr>
            <a:r>
              <a:rPr b="0" i="0" lang="pt-BR" sz="1000" u="none" cap="none" strike="noStrike">
                <a:solidFill>
                  <a:schemeClr val="dk1"/>
                </a:solidFill>
                <a:latin typeface="Arial"/>
                <a:ea typeface="Arial"/>
                <a:cs typeface="Arial"/>
                <a:sym typeface="Arial"/>
              </a:rPr>
              <a:t>¿Alguna vez te dijeron algo así?</a:t>
            </a:r>
            <a:br>
              <a:rPr b="0" i="0" lang="pt-BR" sz="1000" u="none" cap="none" strike="noStrike">
                <a:solidFill>
                  <a:schemeClr val="dk1"/>
                </a:solidFill>
                <a:latin typeface="Arial"/>
                <a:ea typeface="Arial"/>
                <a:cs typeface="Arial"/>
                <a:sym typeface="Arial"/>
              </a:rPr>
            </a:b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Muchas veces la violencia no aparece como un grito o una amenaza, sino que se disfraza en frases que escuchamos más seguido de lo que nos gustaría. </a:t>
            </a:r>
            <a:br>
              <a:rPr b="0" i="0" lang="pt-BR" sz="1000" u="none" cap="none" strike="noStrike">
                <a:solidFill>
                  <a:schemeClr val="dk1"/>
                </a:solidFill>
                <a:latin typeface="Arial"/>
                <a:ea typeface="Arial"/>
                <a:cs typeface="Arial"/>
                <a:sym typeface="Arial"/>
              </a:rPr>
            </a:b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La violencia psicológica y la violencia simbólica o moral son tipos de violencia que suelen pasar desapercibidos y que no podemos seguir ignorando. </a:t>
            </a:r>
            <a:br>
              <a:rPr b="0" i="0" lang="pt-BR" sz="1000" u="none" cap="none" strike="noStrike">
                <a:solidFill>
                  <a:schemeClr val="dk1"/>
                </a:solidFill>
                <a:latin typeface="Arial"/>
                <a:ea typeface="Arial"/>
                <a:cs typeface="Arial"/>
                <a:sym typeface="Arial"/>
              </a:rPr>
            </a:b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Llama la violencia por su nombre. 💜 Descubre más en las redes @avon / @natura </a:t>
            </a:r>
            <a:br>
              <a:rPr b="0" i="0" lang="pt-BR" sz="1000" u="none" cap="none" strike="noStrike">
                <a:solidFill>
                  <a:schemeClr val="dk1"/>
                </a:solidFill>
                <a:latin typeface="Arial"/>
                <a:ea typeface="Arial"/>
                <a:cs typeface="Arial"/>
                <a:sym typeface="Arial"/>
              </a:rPr>
            </a:br>
            <a:br>
              <a:rPr b="0" i="0" lang="pt-BR" sz="1000" u="none" cap="none" strike="noStrike">
                <a:solidFill>
                  <a:schemeClr val="dk1"/>
                </a:solidFill>
                <a:latin typeface="Arial"/>
                <a:ea typeface="Arial"/>
                <a:cs typeface="Arial"/>
                <a:sym typeface="Arial"/>
              </a:rPr>
            </a:br>
            <a:r>
              <a:rPr b="0" i="0" lang="pt-BR" sz="1000" u="none" cap="none" strike="noStrike">
                <a:solidFill>
                  <a:schemeClr val="dk1"/>
                </a:solidFill>
                <a:latin typeface="Arial"/>
                <a:ea typeface="Arial"/>
                <a:cs typeface="Arial"/>
                <a:sym typeface="Arial"/>
              </a:rPr>
              <a:t>#16DiasDeActivismo #LlamalaPorSuNombre #ViolenciaDeGenero</a:t>
            </a:r>
            <a:r>
              <a:rPr b="0" i="0" lang="pt-BR" sz="1000" u="none" cap="none" strike="noStrike">
                <a:solidFill>
                  <a:schemeClr val="dk1"/>
                </a:solidFill>
                <a:highlight>
                  <a:srgbClr val="FFFF00"/>
                </a:highlight>
                <a:latin typeface="Arial"/>
                <a:ea typeface="Arial"/>
                <a:cs typeface="Arial"/>
                <a:sym typeface="Arial"/>
              </a:rPr>
              <a:t> </a:t>
            </a:r>
            <a:r>
              <a:rPr b="0" i="0" lang="pt-BR" sz="1000" u="none" cap="none" strike="noStrike">
                <a:solidFill>
                  <a:schemeClr val="dk1"/>
                </a:solidFill>
                <a:latin typeface="Arial"/>
                <a:ea typeface="Arial"/>
                <a:cs typeface="Arial"/>
                <a:sym typeface="Arial"/>
              </a:rPr>
              <a:t>#ViolenciaPsicologica #ViolenciaMoral</a:t>
            </a:r>
            <a:endParaRPr b="0" i="0" sz="1000" u="none" cap="none" strike="noStrike">
              <a:solidFill>
                <a:schemeClr val="dk1"/>
              </a:solidFill>
              <a:latin typeface="Arial"/>
              <a:ea typeface="Arial"/>
              <a:cs typeface="Arial"/>
              <a:sym typeface="Arial"/>
            </a:endParaRPr>
          </a:p>
          <a:p>
            <a:pPr indent="0" lvl="0" marL="0" marR="0" rtl="0" algn="l">
              <a:lnSpc>
                <a:spcPct val="115000"/>
              </a:lnSpc>
              <a:spcBef>
                <a:spcPts val="1200"/>
              </a:spcBef>
              <a:spcAft>
                <a:spcPts val="1200"/>
              </a:spcAft>
              <a:buClr>
                <a:srgbClr val="000000"/>
              </a:buClr>
              <a:buSzPts val="1000"/>
              <a:buFont typeface="Arial"/>
              <a:buNone/>
            </a:pPr>
            <a:r>
              <a:t/>
            </a:r>
            <a:endParaRPr b="0" i="0" sz="1000" u="none" cap="none" strike="noStrike">
              <a:solidFill>
                <a:schemeClr val="dk1"/>
              </a:solidFill>
              <a:latin typeface="Arial"/>
              <a:ea typeface="Arial"/>
              <a:cs typeface="Arial"/>
              <a:sym typeface="Arial"/>
            </a:endParaRPr>
          </a:p>
        </p:txBody>
      </p:sp>
      <p:pic>
        <p:nvPicPr>
          <p:cNvPr id="401" name="Google Shape;401;g3648bef02a0_0_343" title="LKNangela NEUTRO.jpg"/>
          <p:cNvPicPr preferRelativeResize="0"/>
          <p:nvPr/>
        </p:nvPicPr>
        <p:blipFill rotWithShape="1">
          <a:blip r:embed="rId3">
            <a:alphaModFix/>
          </a:blip>
          <a:srcRect b="0" l="0" r="0" t="0"/>
          <a:stretch/>
        </p:blipFill>
        <p:spPr>
          <a:xfrm>
            <a:off x="390525" y="864625"/>
            <a:ext cx="2832474" cy="377314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pic>
        <p:nvPicPr>
          <p:cNvPr id="406" name="Google Shape;406;g3648bef02a0_0_351" title="BG NEUTRO.jpg"/>
          <p:cNvPicPr preferRelativeResize="0"/>
          <p:nvPr/>
        </p:nvPicPr>
        <p:blipFill rotWithShape="1">
          <a:blip r:embed="rId3">
            <a:alphaModFix/>
          </a:blip>
          <a:srcRect b="0" l="19" r="19" t="0"/>
          <a:stretch/>
        </p:blipFill>
        <p:spPr>
          <a:xfrm>
            <a:off x="620000" y="840725"/>
            <a:ext cx="2260968" cy="4019500"/>
          </a:xfrm>
          <a:prstGeom prst="rect">
            <a:avLst/>
          </a:prstGeom>
          <a:noFill/>
          <a:ln>
            <a:noFill/>
          </a:ln>
        </p:spPr>
      </p:pic>
      <p:pic>
        <p:nvPicPr>
          <p:cNvPr id="407" name="Google Shape;407;g3648bef02a0_0_351" title="STORY NEUTRO.jpg"/>
          <p:cNvPicPr preferRelativeResize="0"/>
          <p:nvPr/>
        </p:nvPicPr>
        <p:blipFill rotWithShape="1">
          <a:blip r:embed="rId4">
            <a:alphaModFix/>
          </a:blip>
          <a:srcRect b="19" l="0" r="0" t="29"/>
          <a:stretch/>
        </p:blipFill>
        <p:spPr>
          <a:xfrm>
            <a:off x="3007575" y="840725"/>
            <a:ext cx="2260974" cy="4015798"/>
          </a:xfrm>
          <a:prstGeom prst="rect">
            <a:avLst/>
          </a:prstGeom>
          <a:noFill/>
          <a:ln>
            <a:noFill/>
          </a:ln>
        </p:spPr>
      </p:pic>
      <p:pic>
        <p:nvPicPr>
          <p:cNvPr id="408" name="Google Shape;408;g3648bef02a0_0_351" title="BOX NEUTRO.png"/>
          <p:cNvPicPr preferRelativeResize="0"/>
          <p:nvPr/>
        </p:nvPicPr>
        <p:blipFill rotWithShape="1">
          <a:blip r:embed="rId5">
            <a:alphaModFix/>
          </a:blip>
          <a:srcRect b="0" l="0" r="0" t="0"/>
          <a:stretch/>
        </p:blipFill>
        <p:spPr>
          <a:xfrm>
            <a:off x="995175" y="2292325"/>
            <a:ext cx="1510625" cy="1878300"/>
          </a:xfrm>
          <a:prstGeom prst="rect">
            <a:avLst/>
          </a:prstGeom>
          <a:noFill/>
          <a:ln>
            <a:noFill/>
          </a:ln>
        </p:spPr>
      </p:pic>
      <p:sp>
        <p:nvSpPr>
          <p:cNvPr id="409" name="Google Shape;409;g3648bef02a0_0_351"/>
          <p:cNvSpPr txBox="1"/>
          <p:nvPr/>
        </p:nvSpPr>
        <p:spPr>
          <a:xfrm>
            <a:off x="317000" y="426050"/>
            <a:ext cx="62832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chemeClr val="dk1"/>
              </a:buClr>
              <a:buSzPts val="6000"/>
              <a:buFont typeface="Arial"/>
              <a:buNone/>
            </a:pPr>
            <a:r>
              <a:rPr b="1" i="0" lang="pt-BR" sz="1600" u="none" cap="none" strike="noStrike">
                <a:solidFill>
                  <a:srgbClr val="7E28C4"/>
                </a:solidFill>
                <a:latin typeface="Lato Black"/>
                <a:ea typeface="Lato Black"/>
                <a:cs typeface="Lato Black"/>
                <a:sym typeface="Lato Black"/>
              </a:rPr>
              <a:t>03/12  Story la violencia más difícil de identificar</a:t>
            </a:r>
            <a:endParaRPr b="1" i="0" sz="1600" u="none" cap="none" strike="noStrike">
              <a:solidFill>
                <a:srgbClr val="7E28C4"/>
              </a:solidFill>
              <a:latin typeface="Lato Black"/>
              <a:ea typeface="Lato Black"/>
              <a:cs typeface="Lato Black"/>
              <a:sym typeface="Lato Black"/>
            </a:endParaRPr>
          </a:p>
        </p:txBody>
      </p:sp>
      <p:sp>
        <p:nvSpPr>
          <p:cNvPr id="410" name="Google Shape;410;g3648bef02a0_0_351"/>
          <p:cNvSpPr txBox="1"/>
          <p:nvPr/>
        </p:nvSpPr>
        <p:spPr>
          <a:xfrm>
            <a:off x="317000" y="186500"/>
            <a:ext cx="2668500" cy="315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6000"/>
              <a:buFont typeface="Arial"/>
              <a:buNone/>
            </a:pPr>
            <a:r>
              <a:rPr b="1" i="0" lang="pt-BR" sz="1600" u="none" cap="none" strike="noStrike">
                <a:solidFill>
                  <a:schemeClr val="accent2"/>
                </a:solidFill>
                <a:latin typeface="Lato Black"/>
                <a:ea typeface="Lato Black"/>
                <a:cs typeface="Lato Black"/>
                <a:sym typeface="Lato Black"/>
              </a:rPr>
              <a:t>ES - NEUTRO</a:t>
            </a:r>
            <a:endParaRPr b="1" i="0" sz="1600" u="none" cap="none" strike="noStrike">
              <a:solidFill>
                <a:schemeClr val="accent2"/>
              </a:solidFill>
              <a:latin typeface="Lato Black"/>
              <a:ea typeface="Lato Black"/>
              <a:cs typeface="Lato Black"/>
              <a:sym typeface="Lato Black"/>
            </a:endParaRPr>
          </a:p>
        </p:txBody>
      </p:sp>
      <p:pic>
        <p:nvPicPr>
          <p:cNvPr id="411" name="Google Shape;411;g3648bef02a0_0_351" title="LINK RP.png"/>
          <p:cNvPicPr preferRelativeResize="0"/>
          <p:nvPr/>
        </p:nvPicPr>
        <p:blipFill rotWithShape="1">
          <a:blip r:embed="rId6">
            <a:alphaModFix/>
          </a:blip>
          <a:srcRect b="0" l="0" r="0" t="0"/>
          <a:stretch/>
        </p:blipFill>
        <p:spPr>
          <a:xfrm>
            <a:off x="3224277" y="4311625"/>
            <a:ext cx="1845951" cy="228575"/>
          </a:xfrm>
          <a:prstGeom prst="rect">
            <a:avLst/>
          </a:prstGeom>
          <a:noFill/>
          <a:ln>
            <a:noFill/>
          </a:ln>
        </p:spPr>
      </p:pic>
      <p:sp>
        <p:nvSpPr>
          <p:cNvPr id="412" name="Google Shape;412;g3648bef02a0_0_351"/>
          <p:cNvSpPr txBox="1"/>
          <p:nvPr/>
        </p:nvSpPr>
        <p:spPr>
          <a:xfrm>
            <a:off x="5500300" y="780875"/>
            <a:ext cx="3521400" cy="3564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50"/>
              <a:buFont typeface="Arial"/>
              <a:buNone/>
            </a:pPr>
            <a:r>
              <a:rPr b="0" i="0" lang="pt-BR" sz="950" u="none" cap="none" strike="noStrike">
                <a:solidFill>
                  <a:srgbClr val="444746"/>
                </a:solidFill>
                <a:latin typeface="Roboto"/>
                <a:ea typeface="Roboto"/>
                <a:cs typeface="Roboto"/>
                <a:sym typeface="Roboto"/>
              </a:rPr>
              <a:t>En Instagram, sube un story con la primera imagen disponible en la carpeta de este material y sigue estos pasos:  </a:t>
            </a:r>
            <a:br>
              <a:rPr b="0" i="0" lang="pt-BR" sz="950" u="none" cap="none" strike="noStrike">
                <a:solidFill>
                  <a:srgbClr val="444746"/>
                </a:solidFill>
                <a:latin typeface="Roboto"/>
                <a:ea typeface="Roboto"/>
                <a:cs typeface="Roboto"/>
                <a:sym typeface="Roboto"/>
              </a:rPr>
            </a:br>
            <a:r>
              <a:rPr b="0" i="0" lang="pt-BR" sz="950" u="none" cap="none" strike="noStrike">
                <a:solidFill>
                  <a:srgbClr val="444746"/>
                </a:solidFill>
                <a:latin typeface="Roboto"/>
                <a:ea typeface="Roboto"/>
                <a:cs typeface="Roboto"/>
                <a:sym typeface="Roboto"/>
              </a:rPr>
              <a:t>1. En el ícono de stickers selecciona la herramienta de encuesta.</a:t>
            </a:r>
            <a:br>
              <a:rPr b="0" i="0" lang="pt-BR" sz="950" u="none" cap="none" strike="noStrike">
                <a:solidFill>
                  <a:srgbClr val="444746"/>
                </a:solidFill>
                <a:latin typeface="Roboto"/>
                <a:ea typeface="Roboto"/>
                <a:cs typeface="Roboto"/>
                <a:sym typeface="Roboto"/>
              </a:rPr>
            </a:br>
            <a:br>
              <a:rPr b="0" i="0" lang="pt-BR" sz="950" u="none" cap="none" strike="noStrike">
                <a:solidFill>
                  <a:srgbClr val="444746"/>
                </a:solidFill>
                <a:latin typeface="Roboto"/>
                <a:ea typeface="Roboto"/>
                <a:cs typeface="Roboto"/>
                <a:sym typeface="Roboto"/>
              </a:rPr>
            </a:br>
            <a:r>
              <a:rPr b="0" i="0" lang="pt-BR" sz="950" u="none" cap="none" strike="noStrike">
                <a:solidFill>
                  <a:srgbClr val="444746"/>
                </a:solidFill>
                <a:latin typeface="Roboto"/>
                <a:ea typeface="Roboto"/>
                <a:cs typeface="Roboto"/>
                <a:sym typeface="Roboto"/>
              </a:rPr>
              <a:t>2. Escribe la pregunta: “¿Qué tipo de violencia es más difícil de ver?”</a:t>
            </a:r>
            <a:br>
              <a:rPr b="0" i="0" lang="pt-BR" sz="950" u="none" cap="none" strike="noStrike">
                <a:solidFill>
                  <a:srgbClr val="444746"/>
                </a:solidFill>
                <a:latin typeface="Roboto"/>
                <a:ea typeface="Roboto"/>
                <a:cs typeface="Roboto"/>
                <a:sym typeface="Roboto"/>
              </a:rPr>
            </a:br>
            <a:br>
              <a:rPr b="0" i="0" lang="pt-BR" sz="950" u="none" cap="none" strike="noStrike">
                <a:solidFill>
                  <a:srgbClr val="444746"/>
                </a:solidFill>
                <a:latin typeface="Roboto"/>
                <a:ea typeface="Roboto"/>
                <a:cs typeface="Roboto"/>
                <a:sym typeface="Roboto"/>
              </a:rPr>
            </a:br>
            <a:r>
              <a:rPr b="0" i="0" lang="pt-BR" sz="950" u="none" cap="none" strike="noStrike">
                <a:solidFill>
                  <a:srgbClr val="444746"/>
                </a:solidFill>
                <a:latin typeface="Roboto"/>
                <a:ea typeface="Roboto"/>
                <a:cs typeface="Roboto"/>
                <a:sym typeface="Roboto"/>
              </a:rPr>
              <a:t>3. Escribe los diferentes tipos en las respuestas:  </a:t>
            </a:r>
            <a:br>
              <a:rPr b="0" i="0" lang="pt-BR" sz="950" u="none" cap="none" strike="noStrike">
                <a:solidFill>
                  <a:srgbClr val="444746"/>
                </a:solidFill>
                <a:latin typeface="Roboto"/>
                <a:ea typeface="Roboto"/>
                <a:cs typeface="Roboto"/>
                <a:sym typeface="Roboto"/>
              </a:rPr>
            </a:br>
            <a:r>
              <a:rPr b="0" i="0" lang="pt-BR" sz="950" u="none" cap="none" strike="noStrike">
                <a:solidFill>
                  <a:srgbClr val="444746"/>
                </a:solidFill>
                <a:latin typeface="Roboto"/>
                <a:ea typeface="Roboto"/>
                <a:cs typeface="Roboto"/>
                <a:sym typeface="Roboto"/>
              </a:rPr>
              <a:t>Psicológica</a:t>
            </a:r>
            <a:br>
              <a:rPr b="0" i="0" lang="pt-BR" sz="950" u="none" cap="none" strike="noStrike">
                <a:solidFill>
                  <a:srgbClr val="444746"/>
                </a:solidFill>
                <a:latin typeface="Roboto"/>
                <a:ea typeface="Roboto"/>
                <a:cs typeface="Roboto"/>
                <a:sym typeface="Roboto"/>
              </a:rPr>
            </a:br>
            <a:r>
              <a:rPr b="0" i="0" lang="pt-BR" sz="950" u="none" cap="none" strike="noStrike">
                <a:solidFill>
                  <a:srgbClr val="444746"/>
                </a:solidFill>
                <a:latin typeface="Roboto"/>
                <a:ea typeface="Roboto"/>
                <a:cs typeface="Roboto"/>
                <a:sym typeface="Roboto"/>
              </a:rPr>
              <a:t>Simbólica o Moral</a:t>
            </a:r>
            <a:endParaRPr b="0" i="0" sz="9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950"/>
              <a:buFont typeface="Arial"/>
              <a:buNone/>
            </a:pPr>
            <a:r>
              <a:rPr b="0" i="0" lang="pt-BR" sz="950" u="none" cap="none" strike="noStrike">
                <a:solidFill>
                  <a:srgbClr val="444746"/>
                </a:solidFill>
                <a:latin typeface="Roboto"/>
                <a:ea typeface="Roboto"/>
                <a:cs typeface="Roboto"/>
                <a:sym typeface="Roboto"/>
              </a:rPr>
              <a:t>Patrimonial</a:t>
            </a:r>
            <a:br>
              <a:rPr b="0" i="0" lang="pt-BR" sz="950" u="none" cap="none" strike="noStrike">
                <a:solidFill>
                  <a:srgbClr val="444746"/>
                </a:solidFill>
                <a:latin typeface="Roboto"/>
                <a:ea typeface="Roboto"/>
                <a:cs typeface="Roboto"/>
                <a:sym typeface="Roboto"/>
              </a:rPr>
            </a:br>
            <a:r>
              <a:rPr b="0" i="0" lang="pt-BR" sz="950" u="none" cap="none" strike="noStrike">
                <a:solidFill>
                  <a:srgbClr val="444746"/>
                </a:solidFill>
                <a:latin typeface="Roboto"/>
                <a:ea typeface="Roboto"/>
                <a:cs typeface="Roboto"/>
                <a:sym typeface="Roboto"/>
              </a:rPr>
              <a:t>Sexual</a:t>
            </a:r>
            <a:br>
              <a:rPr b="0" i="0" lang="pt-BR" sz="950" u="none" cap="none" strike="noStrike">
                <a:solidFill>
                  <a:srgbClr val="444746"/>
                </a:solidFill>
                <a:latin typeface="Roboto"/>
                <a:ea typeface="Roboto"/>
                <a:cs typeface="Roboto"/>
                <a:sym typeface="Roboto"/>
              </a:rPr>
            </a:br>
            <a:br>
              <a:rPr b="0" i="0" lang="pt-BR" sz="950" u="none" cap="none" strike="noStrike">
                <a:solidFill>
                  <a:srgbClr val="444746"/>
                </a:solidFill>
                <a:latin typeface="Roboto"/>
                <a:ea typeface="Roboto"/>
                <a:cs typeface="Roboto"/>
                <a:sym typeface="Roboto"/>
              </a:rPr>
            </a:br>
            <a:r>
              <a:rPr b="0" i="0" lang="pt-BR" sz="950" u="none" cap="none" strike="noStrike">
                <a:solidFill>
                  <a:srgbClr val="444746"/>
                </a:solidFill>
                <a:latin typeface="Roboto"/>
                <a:ea typeface="Roboto"/>
                <a:cs typeface="Roboto"/>
                <a:sym typeface="Roboto"/>
              </a:rPr>
              <a:t>Publica el primer story.</a:t>
            </a:r>
            <a:br>
              <a:rPr b="0" i="0" lang="pt-BR" sz="950" u="none" cap="none" strike="noStrike">
                <a:solidFill>
                  <a:srgbClr val="444746"/>
                </a:solidFill>
                <a:latin typeface="Roboto"/>
                <a:ea typeface="Roboto"/>
                <a:cs typeface="Roboto"/>
                <a:sym typeface="Roboto"/>
              </a:rPr>
            </a:br>
            <a:br>
              <a:rPr b="0" i="0" lang="pt-BR" sz="950" u="none" cap="none" strike="noStrike">
                <a:solidFill>
                  <a:srgbClr val="444746"/>
                </a:solidFill>
                <a:latin typeface="Roboto"/>
                <a:ea typeface="Roboto"/>
                <a:cs typeface="Roboto"/>
                <a:sym typeface="Roboto"/>
              </a:rPr>
            </a:br>
            <a:r>
              <a:rPr b="0" i="0" lang="pt-BR" sz="950" u="none" cap="none" strike="noStrike">
                <a:solidFill>
                  <a:srgbClr val="444746"/>
                </a:solidFill>
                <a:latin typeface="Roboto"/>
                <a:ea typeface="Roboto"/>
                <a:cs typeface="Roboto"/>
                <a:sym typeface="Roboto"/>
              </a:rPr>
              <a:t>En seguida, sube otro story con la segunda imagen disponible en la carpeta y sigue estos pasos: </a:t>
            </a:r>
            <a:br>
              <a:rPr b="0" i="0" lang="pt-BR" sz="950" u="none" cap="none" strike="noStrike">
                <a:solidFill>
                  <a:srgbClr val="444746"/>
                </a:solidFill>
                <a:latin typeface="Roboto"/>
                <a:ea typeface="Roboto"/>
                <a:cs typeface="Roboto"/>
                <a:sym typeface="Roboto"/>
              </a:rPr>
            </a:br>
            <a:endParaRPr b="0" i="0" sz="9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950"/>
              <a:buFont typeface="Arial"/>
              <a:buNone/>
            </a:pPr>
            <a:r>
              <a:rPr b="0" i="0" lang="pt-BR" sz="950" u="none" cap="none" strike="noStrike">
                <a:solidFill>
                  <a:srgbClr val="444746"/>
                </a:solidFill>
                <a:latin typeface="Roboto"/>
                <a:ea typeface="Roboto"/>
                <a:cs typeface="Roboto"/>
                <a:sym typeface="Roboto"/>
              </a:rPr>
              <a:t>1. Selecciona en los stickers la herramienta de enlace o link. </a:t>
            </a:r>
            <a:br>
              <a:rPr b="0" i="0" lang="pt-BR" sz="950" u="none" cap="none" strike="noStrike">
                <a:solidFill>
                  <a:srgbClr val="444746"/>
                </a:solidFill>
                <a:latin typeface="Roboto"/>
                <a:ea typeface="Roboto"/>
                <a:cs typeface="Roboto"/>
                <a:sym typeface="Roboto"/>
              </a:rPr>
            </a:br>
            <a:br>
              <a:rPr b="0" i="0" lang="pt-BR" sz="950" u="none" cap="none" strike="noStrike">
                <a:solidFill>
                  <a:srgbClr val="444746"/>
                </a:solidFill>
                <a:latin typeface="Roboto"/>
                <a:ea typeface="Roboto"/>
                <a:cs typeface="Roboto"/>
                <a:sym typeface="Roboto"/>
              </a:rPr>
            </a:br>
            <a:r>
              <a:rPr b="0" i="0" lang="pt-BR" sz="950" u="none" cap="none" strike="noStrike">
                <a:solidFill>
                  <a:srgbClr val="444746"/>
                </a:solidFill>
                <a:latin typeface="Roboto"/>
                <a:ea typeface="Roboto"/>
                <a:cs typeface="Roboto"/>
                <a:sym typeface="Roboto"/>
                <a:extLst>
                  <a:ext uri="http://customooxmlschemas.google.com/">
                    <go:slidesCustomData xmlns:go="http://customooxmlschemas.google.com/" textRoundtripDataId="1"/>
                  </a:ext>
                </a:extLst>
              </a:rPr>
              <a:t>2. Escribe la url de la página web de la campaña.</a:t>
            </a:r>
            <a:br>
              <a:rPr b="0" i="0" lang="pt-BR" sz="950" u="none" cap="none" strike="noStrike">
                <a:solidFill>
                  <a:srgbClr val="444746"/>
                </a:solidFill>
                <a:latin typeface="Roboto"/>
                <a:ea typeface="Roboto"/>
                <a:cs typeface="Roboto"/>
                <a:sym typeface="Roboto"/>
                <a:extLst>
                  <a:ext uri="http://customooxmlschemas.google.com/">
                    <go:slidesCustomData xmlns:go="http://customooxmlschemas.google.com/" textRoundtripDataId="1"/>
                  </a:ext>
                </a:extLst>
              </a:rPr>
            </a:br>
            <a:r>
              <a:rPr b="0" i="0" lang="pt-BR" sz="950" u="none" cap="none" strike="noStrike">
                <a:solidFill>
                  <a:srgbClr val="444746"/>
                </a:solidFill>
                <a:latin typeface="Roboto"/>
                <a:ea typeface="Roboto"/>
                <a:cs typeface="Roboto"/>
                <a:sym typeface="Roboto"/>
                <a:extLst>
                  <a:ext uri="http://customooxmlschemas.google.com/">
                    <go:slidesCustomData xmlns:go="http://customooxmlschemas.google.com/" textRoundtripDataId="1"/>
                  </a:ext>
                </a:extLst>
              </a:rPr>
              <a:t>Ej.: </a:t>
            </a:r>
            <a:r>
              <a:rPr b="0" i="0" lang="pt-BR" sz="950" u="sng" cap="none" strike="noStrike">
                <a:solidFill>
                  <a:schemeClr val="hlink"/>
                </a:solidFill>
                <a:latin typeface="Roboto"/>
                <a:ea typeface="Roboto"/>
                <a:cs typeface="Roboto"/>
                <a:sym typeface="Roboto"/>
                <a:hlinkClick r:id="rId7"/>
                <a:extLst>
                  <a:ext uri="http://customooxmlschemas.google.com/">
                    <go:slidesCustomData xmlns:go="http://customooxmlschemas.google.com/" textRoundtripDataId="2"/>
                  </a:ext>
                </a:extLst>
              </a:rPr>
              <a:t>www.institutonatura.org/16diasdeactivismo</a:t>
            </a:r>
            <a:br>
              <a:rPr b="0" i="0" lang="pt-BR" sz="950" u="none" cap="none" strike="noStrike">
                <a:solidFill>
                  <a:srgbClr val="444746"/>
                </a:solidFill>
                <a:latin typeface="Roboto"/>
                <a:ea typeface="Roboto"/>
                <a:cs typeface="Roboto"/>
                <a:sym typeface="Roboto"/>
              </a:rPr>
            </a:br>
            <a:br>
              <a:rPr b="0" i="0" lang="pt-BR" sz="950" u="none" cap="none" strike="noStrike">
                <a:solidFill>
                  <a:srgbClr val="444746"/>
                </a:solidFill>
                <a:latin typeface="Roboto"/>
                <a:ea typeface="Roboto"/>
                <a:cs typeface="Roboto"/>
                <a:sym typeface="Roboto"/>
              </a:rPr>
            </a:br>
            <a:r>
              <a:rPr b="0" i="0" lang="pt-BR" sz="950" u="none" cap="none" strike="noStrike">
                <a:solidFill>
                  <a:srgbClr val="444746"/>
                </a:solidFill>
                <a:latin typeface="Roboto"/>
                <a:ea typeface="Roboto"/>
                <a:cs typeface="Roboto"/>
                <a:sym typeface="Roboto"/>
              </a:rPr>
              <a:t>3. Personaliza el texto de la caja:</a:t>
            </a:r>
            <a:br>
              <a:rPr b="0" i="0" lang="pt-BR" sz="950" u="none" cap="none" strike="noStrike">
                <a:solidFill>
                  <a:srgbClr val="444746"/>
                </a:solidFill>
                <a:latin typeface="Roboto"/>
                <a:ea typeface="Roboto"/>
                <a:cs typeface="Roboto"/>
                <a:sym typeface="Roboto"/>
              </a:rPr>
            </a:br>
            <a:r>
              <a:rPr b="0" i="0" lang="pt-BR" sz="950" u="none" cap="none" strike="noStrike">
                <a:solidFill>
                  <a:srgbClr val="444746"/>
                </a:solidFill>
                <a:latin typeface="Roboto"/>
                <a:ea typeface="Roboto"/>
                <a:cs typeface="Roboto"/>
                <a:sym typeface="Roboto"/>
              </a:rPr>
              <a:t>Conoce cómo reconocer y lidiar con la violencia.</a:t>
            </a:r>
            <a:br>
              <a:rPr b="0" i="0" lang="pt-BR" sz="950" u="none" cap="none" strike="noStrike">
                <a:solidFill>
                  <a:srgbClr val="444746"/>
                </a:solidFill>
                <a:latin typeface="Roboto"/>
                <a:ea typeface="Roboto"/>
                <a:cs typeface="Roboto"/>
                <a:sym typeface="Roboto"/>
              </a:rPr>
            </a:br>
            <a:br>
              <a:rPr b="0" i="0" lang="pt-BR" sz="950" u="none" cap="none" strike="noStrike">
                <a:solidFill>
                  <a:srgbClr val="444746"/>
                </a:solidFill>
                <a:latin typeface="Roboto"/>
                <a:ea typeface="Roboto"/>
                <a:cs typeface="Roboto"/>
                <a:sym typeface="Roboto"/>
              </a:rPr>
            </a:br>
            <a:r>
              <a:rPr b="0" i="0" lang="pt-BR" sz="950" u="none" cap="none" strike="noStrike">
                <a:solidFill>
                  <a:srgbClr val="444746"/>
                </a:solidFill>
                <a:latin typeface="Roboto"/>
                <a:ea typeface="Roboto"/>
                <a:cs typeface="Roboto"/>
                <a:sym typeface="Roboto"/>
              </a:rPr>
              <a:t>Listo ahora solo tienes que publicarlo.</a:t>
            </a:r>
            <a:br>
              <a:rPr b="0" i="0" lang="pt-BR" sz="950" u="none" cap="none" strike="noStrike">
                <a:solidFill>
                  <a:srgbClr val="444746"/>
                </a:solidFill>
                <a:latin typeface="Roboto"/>
                <a:ea typeface="Roboto"/>
                <a:cs typeface="Roboto"/>
                <a:sym typeface="Roboto"/>
              </a:rPr>
            </a:br>
            <a:br>
              <a:rPr b="0" i="0" lang="pt-BR" sz="950" u="none" cap="none" strike="noStrike">
                <a:solidFill>
                  <a:srgbClr val="444746"/>
                </a:solidFill>
                <a:latin typeface="Roboto"/>
                <a:ea typeface="Roboto"/>
                <a:cs typeface="Roboto"/>
                <a:sym typeface="Roboto"/>
              </a:rPr>
            </a:br>
            <a:endParaRPr b="0" i="0" sz="950" u="none" cap="none" strike="noStrike">
              <a:solidFill>
                <a:srgbClr val="444746"/>
              </a:solidFill>
              <a:latin typeface="Roboto"/>
              <a:ea typeface="Roboto"/>
              <a:cs typeface="Roboto"/>
              <a:sym typeface="Roboto"/>
            </a:endParaRPr>
          </a:p>
        </p:txBody>
      </p:sp>
      <p:pic>
        <p:nvPicPr>
          <p:cNvPr id="413" name="Google Shape;413;g3648bef02a0_0_351" title="Imagem1.png"/>
          <p:cNvPicPr preferRelativeResize="0"/>
          <p:nvPr/>
        </p:nvPicPr>
        <p:blipFill rotWithShape="1">
          <a:blip r:embed="rId8">
            <a:alphaModFix/>
          </a:blip>
          <a:srcRect b="0" l="49" r="49" t="0"/>
          <a:stretch/>
        </p:blipFill>
        <p:spPr>
          <a:xfrm>
            <a:off x="995175" y="2292325"/>
            <a:ext cx="1510626" cy="18783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ema do Office">
  <a:themeElements>
    <a:clrScheme name="Repense">
      <a:dk1>
        <a:srgbClr val="000000"/>
      </a:dk1>
      <a:lt1>
        <a:srgbClr val="FFFFFF"/>
      </a:lt1>
      <a:dk2>
        <a:srgbClr val="44546A"/>
      </a:dk2>
      <a:lt2>
        <a:srgbClr val="E7E6E6"/>
      </a:lt2>
      <a:accent1>
        <a:srgbClr val="000000"/>
      </a:accent1>
      <a:accent2>
        <a:srgbClr val="EB0078"/>
      </a:accent2>
      <a:accent3>
        <a:srgbClr val="D1C3C8"/>
      </a:accent3>
      <a:accent4>
        <a:srgbClr val="A59BA5"/>
      </a:accent4>
      <a:accent5>
        <a:srgbClr val="5A5055"/>
      </a:accent5>
      <a:accent6>
        <a:srgbClr val="FFFFFF"/>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o Office">
  <a:themeElements>
    <a:clrScheme name="Repense">
      <a:dk1>
        <a:srgbClr val="000000"/>
      </a:dk1>
      <a:lt1>
        <a:srgbClr val="FFFFFF"/>
      </a:lt1>
      <a:dk2>
        <a:srgbClr val="44546A"/>
      </a:dk2>
      <a:lt2>
        <a:srgbClr val="E7E6E6"/>
      </a:lt2>
      <a:accent1>
        <a:srgbClr val="000000"/>
      </a:accent1>
      <a:accent2>
        <a:srgbClr val="EB0078"/>
      </a:accent2>
      <a:accent3>
        <a:srgbClr val="D1C3C8"/>
      </a:accent3>
      <a:accent4>
        <a:srgbClr val="A59BA5"/>
      </a:accent4>
      <a:accent5>
        <a:srgbClr val="5A5055"/>
      </a:accent5>
      <a:accent6>
        <a:srgbClr val="FFFFFF"/>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